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slides/slide106.xml" ContentType="application/vnd.openxmlformats-officedocument.presentationml.slide+xml"/>
  <Override PartName="/ppt/slides/slide107.xml" ContentType="application/vnd.openxmlformats-officedocument.presentationml.slide+xml"/>
  <Override PartName="/ppt/slides/slide108.xml" ContentType="application/vnd.openxmlformats-officedocument.presentationml.slide+xml"/>
  <Override PartName="/ppt/slides/slide109.xml" ContentType="application/vnd.openxmlformats-officedocument.presentationml.slide+xml"/>
  <Override PartName="/ppt/slides/slide110.xml" ContentType="application/vnd.openxmlformats-officedocument.presentationml.slide+xml"/>
  <Override PartName="/ppt/slides/slide111.xml" ContentType="application/vnd.openxmlformats-officedocument.presentationml.slide+xml"/>
  <Override PartName="/ppt/slides/slide112.xml" ContentType="application/vnd.openxmlformats-officedocument.presentationml.slide+xml"/>
  <Override PartName="/ppt/slides/slide113.xml" ContentType="application/vnd.openxmlformats-officedocument.presentationml.slide+xml"/>
  <Override PartName="/ppt/slides/slide114.xml" ContentType="application/vnd.openxmlformats-officedocument.presentationml.slide+xml"/>
  <Override PartName="/ppt/slides/slide115.xml" ContentType="application/vnd.openxmlformats-officedocument.presentationml.slide+xml"/>
  <Override PartName="/ppt/slides/slide116.xml" ContentType="application/vnd.openxmlformats-officedocument.presentationml.slide+xml"/>
  <Override PartName="/ppt/slides/slide117.xml" ContentType="application/vnd.openxmlformats-officedocument.presentationml.slide+xml"/>
  <Override PartName="/ppt/slides/slide118.xml" ContentType="application/vnd.openxmlformats-officedocument.presentationml.slide+xml"/>
  <Override PartName="/ppt/slides/slide119.xml" ContentType="application/vnd.openxmlformats-officedocument.presentationml.slide+xml"/>
  <Override PartName="/ppt/slides/slide120.xml" ContentType="application/vnd.openxmlformats-officedocument.presentationml.slide+xml"/>
  <Override PartName="/ppt/slides/slide121.xml" ContentType="application/vnd.openxmlformats-officedocument.presentationml.slide+xml"/>
  <Override PartName="/ppt/slides/slide122.xml" ContentType="application/vnd.openxmlformats-officedocument.presentationml.slide+xml"/>
  <Override PartName="/ppt/slides/slide123.xml" ContentType="application/vnd.openxmlformats-officedocument.presentationml.slide+xml"/>
  <Override PartName="/ppt/slides/slide124.xml" ContentType="application/vnd.openxmlformats-officedocument.presentationml.slide+xml"/>
  <Override PartName="/ppt/slides/slide125.xml" ContentType="application/vnd.openxmlformats-officedocument.presentationml.slide+xml"/>
  <Override PartName="/ppt/slides/slide126.xml" ContentType="application/vnd.openxmlformats-officedocument.presentationml.slide+xml"/>
  <Override PartName="/ppt/slides/slide127.xml" ContentType="application/vnd.openxmlformats-officedocument.presentationml.slide+xml"/>
  <Override PartName="/ppt/slides/slide128.xml" ContentType="application/vnd.openxmlformats-officedocument.presentationml.slide+xml"/>
  <Override PartName="/ppt/slides/slide129.xml" ContentType="application/vnd.openxmlformats-officedocument.presentationml.slide+xml"/>
  <Override PartName="/ppt/slides/slide130.xml" ContentType="application/vnd.openxmlformats-officedocument.presentationml.slide+xml"/>
  <Override PartName="/ppt/slides/slide131.xml" ContentType="application/vnd.openxmlformats-officedocument.presentationml.slide+xml"/>
  <Override PartName="/ppt/slides/slide132.xml" ContentType="application/vnd.openxmlformats-officedocument.presentationml.slide+xml"/>
  <Override PartName="/ppt/slides/slide133.xml" ContentType="application/vnd.openxmlformats-officedocument.presentationml.slide+xml"/>
  <Override PartName="/ppt/slides/slide134.xml" ContentType="application/vnd.openxmlformats-officedocument.presentationml.slide+xml"/>
  <Override PartName="/ppt/slides/slide135.xml" ContentType="application/vnd.openxmlformats-officedocument.presentationml.slide+xml"/>
  <Override PartName="/ppt/slides/slide136.xml" ContentType="application/vnd.openxmlformats-officedocument.presentationml.slide+xml"/>
  <Override PartName="/ppt/slides/slide137.xml" ContentType="application/vnd.openxmlformats-officedocument.presentationml.slide+xml"/>
  <Override PartName="/ppt/slides/slide138.xml" ContentType="application/vnd.openxmlformats-officedocument.presentationml.slide+xml"/>
  <Override PartName="/ppt/slides/slide139.xml" ContentType="application/vnd.openxmlformats-officedocument.presentationml.slide+xml"/>
  <Override PartName="/ppt/slides/slide140.xml" ContentType="application/vnd.openxmlformats-officedocument.presentationml.slide+xml"/>
  <Override PartName="/ppt/slides/slide141.xml" ContentType="application/vnd.openxmlformats-officedocument.presentationml.slide+xml"/>
  <Override PartName="/ppt/slides/slide142.xml" ContentType="application/vnd.openxmlformats-officedocument.presentationml.slide+xml"/>
  <Override PartName="/ppt/slides/slide143.xml" ContentType="application/vnd.openxmlformats-officedocument.presentationml.slide+xml"/>
  <Override PartName="/ppt/slides/slide144.xml" ContentType="application/vnd.openxmlformats-officedocument.presentationml.slide+xml"/>
  <Override PartName="/ppt/slides/slide145.xml" ContentType="application/vnd.openxmlformats-officedocument.presentationml.slide+xml"/>
  <Override PartName="/ppt/slides/slide146.xml" ContentType="application/vnd.openxmlformats-officedocument.presentationml.slide+xml"/>
  <Override PartName="/ppt/slides/slide147.xml" ContentType="application/vnd.openxmlformats-officedocument.presentationml.slide+xml"/>
  <Override PartName="/ppt/slides/slide148.xml" ContentType="application/vnd.openxmlformats-officedocument.presentationml.slide+xml"/>
  <Override PartName="/ppt/slides/slide149.xml" ContentType="application/vnd.openxmlformats-officedocument.presentationml.slide+xml"/>
  <Override PartName="/ppt/slides/slide150.xml" ContentType="application/vnd.openxmlformats-officedocument.presentationml.slide+xml"/>
  <Override PartName="/ppt/slides/slide151.xml" ContentType="application/vnd.openxmlformats-officedocument.presentationml.slide+xml"/>
  <Override PartName="/ppt/slides/slide152.xml" ContentType="application/vnd.openxmlformats-officedocument.presentationml.slide+xml"/>
  <Override PartName="/ppt/slides/slide153.xml" ContentType="application/vnd.openxmlformats-officedocument.presentationml.slide+xml"/>
  <Override PartName="/ppt/slides/slide154.xml" ContentType="application/vnd.openxmlformats-officedocument.presentationml.slide+xml"/>
  <Override PartName="/ppt/slides/slide155.xml" ContentType="application/vnd.openxmlformats-officedocument.presentationml.slide+xml"/>
  <Override PartName="/ppt/slides/slide156.xml" ContentType="application/vnd.openxmlformats-officedocument.presentationml.slide+xml"/>
  <Override PartName="/ppt/slides/slide157.xml" ContentType="application/vnd.openxmlformats-officedocument.presentationml.slide+xml"/>
  <Override PartName="/ppt/slides/slide158.xml" ContentType="application/vnd.openxmlformats-officedocument.presentationml.slide+xml"/>
  <Override PartName="/ppt/slides/slide159.xml" ContentType="application/vnd.openxmlformats-officedocument.presentationml.slide+xml"/>
  <Override PartName="/ppt/slides/slide160.xml" ContentType="application/vnd.openxmlformats-officedocument.presentationml.slide+xml"/>
  <Override PartName="/ppt/slides/slide161.xml" ContentType="application/vnd.openxmlformats-officedocument.presentationml.slide+xml"/>
  <Override PartName="/ppt/slides/slide162.xml" ContentType="application/vnd.openxmlformats-officedocument.presentationml.slide+xml"/>
  <Override PartName="/ppt/slides/slide163.xml" ContentType="application/vnd.openxmlformats-officedocument.presentationml.slide+xml"/>
  <Override PartName="/ppt/slides/slide164.xml" ContentType="application/vnd.openxmlformats-officedocument.presentationml.slide+xml"/>
  <Override PartName="/ppt/slides/slide165.xml" ContentType="application/vnd.openxmlformats-officedocument.presentationml.slide+xml"/>
  <Override PartName="/ppt/slides/slide166.xml" ContentType="application/vnd.openxmlformats-officedocument.presentationml.slide+xml"/>
  <Override PartName="/ppt/slides/slide167.xml" ContentType="application/vnd.openxmlformats-officedocument.presentationml.slide+xml"/>
  <Override PartName="/ppt/slides/slide168.xml" ContentType="application/vnd.openxmlformats-officedocument.presentationml.slide+xml"/>
  <Override PartName="/ppt/slides/slide169.xml" ContentType="application/vnd.openxmlformats-officedocument.presentationml.slide+xml"/>
  <Override PartName="/ppt/slides/slide170.xml" ContentType="application/vnd.openxmlformats-officedocument.presentationml.slide+xml"/>
  <Override PartName="/ppt/slides/slide171.xml" ContentType="application/vnd.openxmlformats-officedocument.presentationml.slide+xml"/>
  <Override PartName="/ppt/slides/slide172.xml" ContentType="application/vnd.openxmlformats-officedocument.presentationml.slide+xml"/>
  <Override PartName="/ppt/slides/slide173.xml" ContentType="application/vnd.openxmlformats-officedocument.presentationml.slide+xml"/>
  <Override PartName="/ppt/slides/slide174.xml" ContentType="application/vnd.openxmlformats-officedocument.presentationml.slide+xml"/>
  <Override PartName="/ppt/slides/slide175.xml" ContentType="application/vnd.openxmlformats-officedocument.presentationml.slide+xml"/>
  <Override PartName="/ppt/slides/slide176.xml" ContentType="application/vnd.openxmlformats-officedocument.presentationml.slide+xml"/>
  <Override PartName="/ppt/slides/slide177.xml" ContentType="application/vnd.openxmlformats-officedocument.presentationml.slide+xml"/>
  <Override PartName="/ppt/slides/slide178.xml" ContentType="application/vnd.openxmlformats-officedocument.presentationml.slide+xml"/>
  <Override PartName="/ppt/slides/slide179.xml" ContentType="application/vnd.openxmlformats-officedocument.presentationml.slide+xml"/>
  <Override PartName="/ppt/slides/slide180.xml" ContentType="application/vnd.openxmlformats-officedocument.presentationml.slide+xml"/>
  <Override PartName="/ppt/slides/slide181.xml" ContentType="application/vnd.openxmlformats-officedocument.presentationml.slide+xml"/>
  <Override PartName="/ppt/slides/slide182.xml" ContentType="application/vnd.openxmlformats-officedocument.presentationml.slide+xml"/>
  <Override PartName="/ppt/slides/slide183.xml" ContentType="application/vnd.openxmlformats-officedocument.presentationml.slide+xml"/>
  <Override PartName="/ppt/slides/slide184.xml" ContentType="application/vnd.openxmlformats-officedocument.presentationml.slide+xml"/>
  <Override PartName="/ppt/slides/slide185.xml" ContentType="application/vnd.openxmlformats-officedocument.presentationml.slide+xml"/>
  <Override PartName="/ppt/slides/slide186.xml" ContentType="application/vnd.openxmlformats-officedocument.presentationml.slide+xml"/>
  <Override PartName="/ppt/slides/slide187.xml" ContentType="application/vnd.openxmlformats-officedocument.presentationml.slide+xml"/>
  <Override PartName="/ppt/slides/slide188.xml" ContentType="application/vnd.openxmlformats-officedocument.presentationml.slide+xml"/>
  <Override PartName="/ppt/slides/slide189.xml" ContentType="application/vnd.openxmlformats-officedocument.presentationml.slide+xml"/>
  <Override PartName="/ppt/slides/slide190.xml" ContentType="application/vnd.openxmlformats-officedocument.presentationml.slide+xml"/>
  <Override PartName="/ppt/slides/slide191.xml" ContentType="application/vnd.openxmlformats-officedocument.presentationml.slide+xml"/>
  <Override PartName="/ppt/slides/slide192.xml" ContentType="application/vnd.openxmlformats-officedocument.presentationml.slide+xml"/>
  <Override PartName="/ppt/slides/slide193.xml" ContentType="application/vnd.openxmlformats-officedocument.presentationml.slide+xml"/>
  <Override PartName="/ppt/slides/slide19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71.xml" ContentType="application/vnd.openxmlformats-officedocument.presentationml.notesSlide+xml"/>
  <Override PartName="/ppt/notesSlides/notesSlide72.xml" ContentType="application/vnd.openxmlformats-officedocument.presentationml.notesSlide+xml"/>
  <Override PartName="/ppt/notesSlides/notesSlide73.xml" ContentType="application/vnd.openxmlformats-officedocument.presentationml.notesSlide+xml"/>
  <Override PartName="/ppt/notesSlides/notesSlide74.xml" ContentType="application/vnd.openxmlformats-officedocument.presentationml.notesSlide+xml"/>
  <Override PartName="/ppt/notesSlides/notesSlide75.xml" ContentType="application/vnd.openxmlformats-officedocument.presentationml.notesSlide+xml"/>
  <Override PartName="/ppt/notesSlides/notesSlide76.xml" ContentType="application/vnd.openxmlformats-officedocument.presentationml.notesSlide+xml"/>
  <Override PartName="/ppt/notesSlides/notesSlide77.xml" ContentType="application/vnd.openxmlformats-officedocument.presentationml.notesSlide+xml"/>
  <Override PartName="/ppt/notesSlides/notesSlide78.xml" ContentType="application/vnd.openxmlformats-officedocument.presentationml.notesSlide+xml"/>
  <Override PartName="/ppt/notesSlides/notesSlide79.xml" ContentType="application/vnd.openxmlformats-officedocument.presentationml.notesSlide+xml"/>
  <Override PartName="/ppt/notesSlides/notesSlide80.xml" ContentType="application/vnd.openxmlformats-officedocument.presentationml.notesSlide+xml"/>
  <Override PartName="/ppt/notesSlides/notesSlide81.xml" ContentType="application/vnd.openxmlformats-officedocument.presentationml.notesSlide+xml"/>
  <Override PartName="/ppt/notesSlides/notesSlide82.xml" ContentType="application/vnd.openxmlformats-officedocument.presentationml.notesSlide+xml"/>
  <Override PartName="/ppt/notesSlides/notesSlide83.xml" ContentType="application/vnd.openxmlformats-officedocument.presentationml.notesSlide+xml"/>
  <Override PartName="/ppt/notesSlides/notesSlide84.xml" ContentType="application/vnd.openxmlformats-officedocument.presentationml.notesSlide+xml"/>
  <Override PartName="/ppt/notesSlides/notesSlide85.xml" ContentType="application/vnd.openxmlformats-officedocument.presentationml.notesSlide+xml"/>
  <Override PartName="/ppt/notesSlides/notesSlide86.xml" ContentType="application/vnd.openxmlformats-officedocument.presentationml.notesSlide+xml"/>
  <Override PartName="/ppt/notesSlides/notesSlide87.xml" ContentType="application/vnd.openxmlformats-officedocument.presentationml.notesSlide+xml"/>
  <Override PartName="/ppt/notesSlides/notesSlide88.xml" ContentType="application/vnd.openxmlformats-officedocument.presentationml.notesSlide+xml"/>
  <Override PartName="/ppt/notesSlides/notesSlide89.xml" ContentType="application/vnd.openxmlformats-officedocument.presentationml.notesSlide+xml"/>
  <Override PartName="/ppt/notesSlides/notesSlide90.xml" ContentType="application/vnd.openxmlformats-officedocument.presentationml.notesSlide+xml"/>
  <Override PartName="/ppt/notesSlides/notesSlide91.xml" ContentType="application/vnd.openxmlformats-officedocument.presentationml.notesSlide+xml"/>
  <Override PartName="/ppt/notesSlides/notesSlide92.xml" ContentType="application/vnd.openxmlformats-officedocument.presentationml.notesSlide+xml"/>
  <Override PartName="/ppt/notesSlides/notesSlide93.xml" ContentType="application/vnd.openxmlformats-officedocument.presentationml.notesSlide+xml"/>
  <Override PartName="/ppt/notesSlides/notesSlide94.xml" ContentType="application/vnd.openxmlformats-officedocument.presentationml.notesSlide+xml"/>
  <Override PartName="/ppt/notesSlides/notesSlide95.xml" ContentType="application/vnd.openxmlformats-officedocument.presentationml.notesSlide+xml"/>
  <Override PartName="/ppt/notesSlides/notesSlide96.xml" ContentType="application/vnd.openxmlformats-officedocument.presentationml.notesSlide+xml"/>
  <Override PartName="/ppt/notesSlides/notesSlide97.xml" ContentType="application/vnd.openxmlformats-officedocument.presentationml.notesSlide+xml"/>
  <Override PartName="/ppt/notesSlides/notesSlide98.xml" ContentType="application/vnd.openxmlformats-officedocument.presentationml.notesSlide+xml"/>
  <Override PartName="/ppt/notesSlides/notesSlide99.xml" ContentType="application/vnd.openxmlformats-officedocument.presentationml.notesSlide+xml"/>
  <Override PartName="/ppt/notesSlides/notesSlide100.xml" ContentType="application/vnd.openxmlformats-officedocument.presentationml.notesSlide+xml"/>
  <Override PartName="/ppt/notesSlides/notesSlide101.xml" ContentType="application/vnd.openxmlformats-officedocument.presentationml.notesSlide+xml"/>
  <Override PartName="/ppt/notesSlides/notesSlide102.xml" ContentType="application/vnd.openxmlformats-officedocument.presentationml.notesSlide+xml"/>
  <Override PartName="/ppt/notesSlides/notesSlide103.xml" ContentType="application/vnd.openxmlformats-officedocument.presentationml.notesSlide+xml"/>
  <Override PartName="/ppt/notesSlides/notesSlide104.xml" ContentType="application/vnd.openxmlformats-officedocument.presentationml.notesSlide+xml"/>
  <Override PartName="/ppt/notesSlides/notesSlide105.xml" ContentType="application/vnd.openxmlformats-officedocument.presentationml.notesSlide+xml"/>
  <Override PartName="/ppt/notesSlides/notesSlide106.xml" ContentType="application/vnd.openxmlformats-officedocument.presentationml.notesSlide+xml"/>
  <Override PartName="/ppt/notesSlides/notesSlide107.xml" ContentType="application/vnd.openxmlformats-officedocument.presentationml.notesSlide+xml"/>
  <Override PartName="/ppt/notesSlides/notesSlide108.xml" ContentType="application/vnd.openxmlformats-officedocument.presentationml.notesSlide+xml"/>
  <Override PartName="/ppt/notesSlides/notesSlide109.xml" ContentType="application/vnd.openxmlformats-officedocument.presentationml.notesSlide+xml"/>
  <Override PartName="/ppt/notesSlides/notesSlide110.xml" ContentType="application/vnd.openxmlformats-officedocument.presentationml.notesSlide+xml"/>
  <Override PartName="/ppt/notesSlides/notesSlide111.xml" ContentType="application/vnd.openxmlformats-officedocument.presentationml.notesSlide+xml"/>
  <Override PartName="/ppt/notesSlides/notesSlide112.xml" ContentType="application/vnd.openxmlformats-officedocument.presentationml.notesSlide+xml"/>
  <Override PartName="/ppt/notesSlides/notesSlide113.xml" ContentType="application/vnd.openxmlformats-officedocument.presentationml.notesSlide+xml"/>
  <Override PartName="/ppt/notesSlides/notesSlide114.xml" ContentType="application/vnd.openxmlformats-officedocument.presentationml.notesSlide+xml"/>
  <Override PartName="/ppt/notesSlides/notesSlide115.xml" ContentType="application/vnd.openxmlformats-officedocument.presentationml.notesSlide+xml"/>
  <Override PartName="/ppt/notesSlides/notesSlide116.xml" ContentType="application/vnd.openxmlformats-officedocument.presentationml.notesSlide+xml"/>
  <Override PartName="/ppt/notesSlides/notesSlide117.xml" ContentType="application/vnd.openxmlformats-officedocument.presentationml.notesSlide+xml"/>
  <Override PartName="/ppt/notesSlides/notesSlide118.xml" ContentType="application/vnd.openxmlformats-officedocument.presentationml.notesSlide+xml"/>
  <Override PartName="/ppt/notesSlides/notesSlide119.xml" ContentType="application/vnd.openxmlformats-officedocument.presentationml.notesSlide+xml"/>
  <Override PartName="/ppt/notesSlides/notesSlide120.xml" ContentType="application/vnd.openxmlformats-officedocument.presentationml.notesSlide+xml"/>
  <Override PartName="/ppt/notesSlides/notesSlide121.xml" ContentType="application/vnd.openxmlformats-officedocument.presentationml.notesSlide+xml"/>
  <Override PartName="/ppt/notesSlides/notesSlide122.xml" ContentType="application/vnd.openxmlformats-officedocument.presentationml.notesSlide+xml"/>
  <Override PartName="/ppt/notesSlides/notesSlide123.xml" ContentType="application/vnd.openxmlformats-officedocument.presentationml.notesSlide+xml"/>
  <Override PartName="/ppt/notesSlides/notesSlide124.xml" ContentType="application/vnd.openxmlformats-officedocument.presentationml.notesSlide+xml"/>
  <Override PartName="/ppt/notesSlides/notesSlide125.xml" ContentType="application/vnd.openxmlformats-officedocument.presentationml.notesSlide+xml"/>
  <Override PartName="/ppt/notesSlides/notesSlide126.xml" ContentType="application/vnd.openxmlformats-officedocument.presentationml.notesSlide+xml"/>
  <Override PartName="/ppt/notesSlides/notesSlide127.xml" ContentType="application/vnd.openxmlformats-officedocument.presentationml.notesSlide+xml"/>
  <Override PartName="/ppt/notesSlides/notesSlide128.xml" ContentType="application/vnd.openxmlformats-officedocument.presentationml.notesSlide+xml"/>
  <Override PartName="/ppt/notesSlides/notesSlide129.xml" ContentType="application/vnd.openxmlformats-officedocument.presentationml.notesSlide+xml"/>
  <Override PartName="/ppt/notesSlides/notesSlide130.xml" ContentType="application/vnd.openxmlformats-officedocument.presentationml.notesSlide+xml"/>
  <Override PartName="/ppt/notesSlides/notesSlide131.xml" ContentType="application/vnd.openxmlformats-officedocument.presentationml.notesSlide+xml"/>
  <Override PartName="/ppt/notesSlides/notesSlide132.xml" ContentType="application/vnd.openxmlformats-officedocument.presentationml.notesSlide+xml"/>
  <Override PartName="/ppt/notesSlides/notesSlide133.xml" ContentType="application/vnd.openxmlformats-officedocument.presentationml.notesSlide+xml"/>
  <Override PartName="/ppt/notesSlides/notesSlide134.xml" ContentType="application/vnd.openxmlformats-officedocument.presentationml.notesSlide+xml"/>
  <Override PartName="/ppt/notesSlides/notesSlide135.xml" ContentType="application/vnd.openxmlformats-officedocument.presentationml.notesSlide+xml"/>
  <Override PartName="/ppt/notesSlides/notesSlide136.xml" ContentType="application/vnd.openxmlformats-officedocument.presentationml.notesSlide+xml"/>
  <Override PartName="/ppt/notesSlides/notesSlide137.xml" ContentType="application/vnd.openxmlformats-officedocument.presentationml.notesSlide+xml"/>
  <Override PartName="/ppt/notesSlides/notesSlide138.xml" ContentType="application/vnd.openxmlformats-officedocument.presentationml.notesSlide+xml"/>
  <Override PartName="/ppt/notesSlides/notesSlide139.xml" ContentType="application/vnd.openxmlformats-officedocument.presentationml.notesSlide+xml"/>
  <Override PartName="/ppt/notesSlides/notesSlide140.xml" ContentType="application/vnd.openxmlformats-officedocument.presentationml.notesSlide+xml"/>
  <Override PartName="/ppt/notesSlides/notesSlide141.xml" ContentType="application/vnd.openxmlformats-officedocument.presentationml.notesSlide+xml"/>
  <Override PartName="/ppt/notesSlides/notesSlide142.xml" ContentType="application/vnd.openxmlformats-officedocument.presentationml.notesSlide+xml"/>
  <Override PartName="/ppt/notesSlides/notesSlide143.xml" ContentType="application/vnd.openxmlformats-officedocument.presentationml.notesSlide+xml"/>
  <Override PartName="/ppt/notesSlides/notesSlide144.xml" ContentType="application/vnd.openxmlformats-officedocument.presentationml.notesSlide+xml"/>
  <Override PartName="/ppt/notesSlides/notesSlide145.xml" ContentType="application/vnd.openxmlformats-officedocument.presentationml.notesSlide+xml"/>
  <Override PartName="/ppt/notesSlides/notesSlide146.xml" ContentType="application/vnd.openxmlformats-officedocument.presentationml.notesSlide+xml"/>
  <Override PartName="/ppt/notesSlides/notesSlide147.xml" ContentType="application/vnd.openxmlformats-officedocument.presentationml.notesSlide+xml"/>
  <Override PartName="/ppt/notesSlides/notesSlide148.xml" ContentType="application/vnd.openxmlformats-officedocument.presentationml.notesSlide+xml"/>
  <Override PartName="/ppt/notesSlides/notesSlide149.xml" ContentType="application/vnd.openxmlformats-officedocument.presentationml.notesSlide+xml"/>
  <Override PartName="/ppt/notesSlides/notesSlide150.xml" ContentType="application/vnd.openxmlformats-officedocument.presentationml.notesSlide+xml"/>
  <Override PartName="/ppt/notesSlides/notesSlide151.xml" ContentType="application/vnd.openxmlformats-officedocument.presentationml.notesSlide+xml"/>
  <Override PartName="/ppt/notesSlides/notesSlide152.xml" ContentType="application/vnd.openxmlformats-officedocument.presentationml.notesSlide+xml"/>
  <Override PartName="/ppt/notesSlides/notesSlide153.xml" ContentType="application/vnd.openxmlformats-officedocument.presentationml.notesSlide+xml"/>
  <Override PartName="/ppt/notesSlides/notesSlide154.xml" ContentType="application/vnd.openxmlformats-officedocument.presentationml.notesSlide+xml"/>
  <Override PartName="/ppt/notesSlides/notesSlide155.xml" ContentType="application/vnd.openxmlformats-officedocument.presentationml.notesSlide+xml"/>
  <Override PartName="/ppt/notesSlides/notesSlide156.xml" ContentType="application/vnd.openxmlformats-officedocument.presentationml.notesSlide+xml"/>
  <Override PartName="/ppt/notesSlides/notesSlide157.xml" ContentType="application/vnd.openxmlformats-officedocument.presentationml.notesSlide+xml"/>
  <Override PartName="/ppt/notesSlides/notesSlide158.xml" ContentType="application/vnd.openxmlformats-officedocument.presentationml.notesSlide+xml"/>
  <Override PartName="/ppt/notesSlides/notesSlide159.xml" ContentType="application/vnd.openxmlformats-officedocument.presentationml.notesSlide+xml"/>
  <Override PartName="/ppt/notesSlides/notesSlide160.xml" ContentType="application/vnd.openxmlformats-officedocument.presentationml.notesSlide+xml"/>
  <Override PartName="/ppt/notesSlides/notesSlide161.xml" ContentType="application/vnd.openxmlformats-officedocument.presentationml.notesSlide+xml"/>
  <Override PartName="/ppt/notesSlides/notesSlide162.xml" ContentType="application/vnd.openxmlformats-officedocument.presentationml.notesSlide+xml"/>
  <Override PartName="/ppt/notesSlides/notesSlide163.xml" ContentType="application/vnd.openxmlformats-officedocument.presentationml.notesSlide+xml"/>
  <Override PartName="/ppt/notesSlides/notesSlide164.xml" ContentType="application/vnd.openxmlformats-officedocument.presentationml.notesSlide+xml"/>
  <Override PartName="/ppt/notesSlides/notesSlide165.xml" ContentType="application/vnd.openxmlformats-officedocument.presentationml.notesSlide+xml"/>
  <Override PartName="/ppt/notesSlides/notesSlide166.xml" ContentType="application/vnd.openxmlformats-officedocument.presentationml.notesSlide+xml"/>
  <Override PartName="/ppt/notesSlides/notesSlide167.xml" ContentType="application/vnd.openxmlformats-officedocument.presentationml.notesSlide+xml"/>
  <Override PartName="/ppt/notesSlides/notesSlide168.xml" ContentType="application/vnd.openxmlformats-officedocument.presentationml.notesSlide+xml"/>
  <Override PartName="/ppt/notesSlides/notesSlide169.xml" ContentType="application/vnd.openxmlformats-officedocument.presentationml.notesSlide+xml"/>
  <Override PartName="/ppt/notesSlides/notesSlide170.xml" ContentType="application/vnd.openxmlformats-officedocument.presentationml.notesSlide+xml"/>
  <Override PartName="/ppt/notesSlides/notesSlide171.xml" ContentType="application/vnd.openxmlformats-officedocument.presentationml.notesSlide+xml"/>
  <Override PartName="/ppt/notesSlides/notesSlide172.xml" ContentType="application/vnd.openxmlformats-officedocument.presentationml.notesSlide+xml"/>
  <Override PartName="/ppt/notesSlides/notesSlide173.xml" ContentType="application/vnd.openxmlformats-officedocument.presentationml.notesSlide+xml"/>
  <Override PartName="/ppt/notesSlides/notesSlide174.xml" ContentType="application/vnd.openxmlformats-officedocument.presentationml.notesSlide+xml"/>
  <Override PartName="/ppt/notesSlides/notesSlide175.xml" ContentType="application/vnd.openxmlformats-officedocument.presentationml.notesSlide+xml"/>
  <Override PartName="/ppt/notesSlides/notesSlide176.xml" ContentType="application/vnd.openxmlformats-officedocument.presentationml.notesSlide+xml"/>
  <Override PartName="/ppt/notesSlides/notesSlide177.xml" ContentType="application/vnd.openxmlformats-officedocument.presentationml.notesSlide+xml"/>
  <Override PartName="/ppt/notesSlides/notesSlide178.xml" ContentType="application/vnd.openxmlformats-officedocument.presentationml.notesSlide+xml"/>
  <Override PartName="/ppt/notesSlides/notesSlide179.xml" ContentType="application/vnd.openxmlformats-officedocument.presentationml.notesSlide+xml"/>
  <Override PartName="/ppt/notesSlides/notesSlide180.xml" ContentType="application/vnd.openxmlformats-officedocument.presentationml.notesSlide+xml"/>
  <Override PartName="/ppt/notesSlides/notesSlide181.xml" ContentType="application/vnd.openxmlformats-officedocument.presentationml.notesSlide+xml"/>
  <Override PartName="/ppt/notesSlides/notesSlide182.xml" ContentType="application/vnd.openxmlformats-officedocument.presentationml.notesSlide+xml"/>
  <Override PartName="/ppt/notesSlides/notesSlide183.xml" ContentType="application/vnd.openxmlformats-officedocument.presentationml.notesSlide+xml"/>
  <Override PartName="/ppt/notesSlides/notesSlide184.xml" ContentType="application/vnd.openxmlformats-officedocument.presentationml.notesSlide+xml"/>
  <Override PartName="/ppt/notesSlides/notesSlide185.xml" ContentType="application/vnd.openxmlformats-officedocument.presentationml.notesSlide+xml"/>
  <Override PartName="/ppt/notesSlides/notesSlide186.xml" ContentType="application/vnd.openxmlformats-officedocument.presentationml.notesSlide+xml"/>
  <Override PartName="/ppt/notesSlides/notesSlide187.xml" ContentType="application/vnd.openxmlformats-officedocument.presentationml.notesSlide+xml"/>
  <Override PartName="/ppt/notesSlides/notesSlide188.xml" ContentType="application/vnd.openxmlformats-officedocument.presentationml.notesSlide+xml"/>
  <Override PartName="/ppt/notesSlides/notesSlide189.xml" ContentType="application/vnd.openxmlformats-officedocument.presentationml.notesSlide+xml"/>
  <Override PartName="/ppt/notesSlides/notesSlide190.xml" ContentType="application/vnd.openxmlformats-officedocument.presentationml.notesSlide+xml"/>
  <Override PartName="/ppt/notesSlides/notesSlide191.xml" ContentType="application/vnd.openxmlformats-officedocument.presentationml.notesSlide+xml"/>
  <Override PartName="/ppt/notesSlides/notesSlide192.xml" ContentType="application/vnd.openxmlformats-officedocument.presentationml.notesSlide+xml"/>
  <Override PartName="/ppt/notesSlides/notesSlide193.xml" ContentType="application/vnd.openxmlformats-officedocument.presentationml.notesSlide+xml"/>
  <Override PartName="/ppt/notesSlides/notesSlide19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60" r:id="rId1"/>
  </p:sldMasterIdLst>
  <p:notesMasterIdLst>
    <p:notesMasterId r:id="rId196"/>
  </p:notesMasterIdLst>
  <p:sldIdLst>
    <p:sldId id="627" r:id="rId2"/>
    <p:sldId id="768" r:id="rId3"/>
    <p:sldId id="388" r:id="rId4"/>
    <p:sldId id="633" r:id="rId5"/>
    <p:sldId id="634" r:id="rId6"/>
    <p:sldId id="635" r:id="rId7"/>
    <p:sldId id="632" r:id="rId8"/>
    <p:sldId id="636" r:id="rId9"/>
    <p:sldId id="643" r:id="rId10"/>
    <p:sldId id="645" r:id="rId11"/>
    <p:sldId id="647" r:id="rId12"/>
    <p:sldId id="653" r:id="rId13"/>
    <p:sldId id="655" r:id="rId14"/>
    <p:sldId id="650" r:id="rId15"/>
    <p:sldId id="656" r:id="rId16"/>
    <p:sldId id="657" r:id="rId17"/>
    <p:sldId id="658" r:id="rId18"/>
    <p:sldId id="470" r:id="rId19"/>
    <p:sldId id="440" r:id="rId20"/>
    <p:sldId id="423" r:id="rId21"/>
    <p:sldId id="767" r:id="rId22"/>
    <p:sldId id="463" r:id="rId23"/>
    <p:sldId id="447" r:id="rId24"/>
    <p:sldId id="769" r:id="rId25"/>
    <p:sldId id="452" r:id="rId26"/>
    <p:sldId id="766" r:id="rId27"/>
    <p:sldId id="770" r:id="rId28"/>
    <p:sldId id="771" r:id="rId29"/>
    <p:sldId id="760" r:id="rId30"/>
    <p:sldId id="761" r:id="rId31"/>
    <p:sldId id="762" r:id="rId32"/>
    <p:sldId id="584" r:id="rId33"/>
    <p:sldId id="659" r:id="rId34"/>
    <p:sldId id="660" r:id="rId35"/>
    <p:sldId id="661" r:id="rId36"/>
    <p:sldId id="663" r:id="rId37"/>
    <p:sldId id="781" r:id="rId38"/>
    <p:sldId id="664" r:id="rId39"/>
    <p:sldId id="665" r:id="rId40"/>
    <p:sldId id="772" r:id="rId41"/>
    <p:sldId id="666" r:id="rId42"/>
    <p:sldId id="667" r:id="rId43"/>
    <p:sldId id="668" r:id="rId44"/>
    <p:sldId id="773" r:id="rId45"/>
    <p:sldId id="670" r:id="rId46"/>
    <p:sldId id="774" r:id="rId47"/>
    <p:sldId id="473" r:id="rId48"/>
    <p:sldId id="474" r:id="rId49"/>
    <p:sldId id="597" r:id="rId50"/>
    <p:sldId id="598" r:id="rId51"/>
    <p:sldId id="475" r:id="rId52"/>
    <p:sldId id="476" r:id="rId53"/>
    <p:sldId id="478" r:id="rId54"/>
    <p:sldId id="479" r:id="rId55"/>
    <p:sldId id="480" r:id="rId56"/>
    <p:sldId id="481" r:id="rId57"/>
    <p:sldId id="482" r:id="rId58"/>
    <p:sldId id="484" r:id="rId59"/>
    <p:sldId id="483" r:id="rId60"/>
    <p:sldId id="491" r:id="rId61"/>
    <p:sldId id="680" r:id="rId62"/>
    <p:sldId id="672" r:id="rId63"/>
    <p:sldId id="681" r:id="rId64"/>
    <p:sldId id="673" r:id="rId65"/>
    <p:sldId id="682" r:id="rId66"/>
    <p:sldId id="674" r:id="rId67"/>
    <p:sldId id="683" r:id="rId68"/>
    <p:sldId id="675" r:id="rId69"/>
    <p:sldId id="684" r:id="rId70"/>
    <p:sldId id="676" r:id="rId71"/>
    <p:sldId id="685" r:id="rId72"/>
    <p:sldId id="677" r:id="rId73"/>
    <p:sldId id="686" r:id="rId74"/>
    <p:sldId id="678" r:id="rId75"/>
    <p:sldId id="687" r:id="rId76"/>
    <p:sldId id="775" r:id="rId77"/>
    <p:sldId id="679" r:id="rId78"/>
    <p:sldId id="671" r:id="rId79"/>
    <p:sldId id="688" r:id="rId80"/>
    <p:sldId id="492" r:id="rId81"/>
    <p:sldId id="689" r:id="rId82"/>
    <p:sldId id="493" r:id="rId83"/>
    <p:sldId id="690" r:id="rId84"/>
    <p:sldId id="494" r:id="rId85"/>
    <p:sldId id="691" r:id="rId86"/>
    <p:sldId id="495" r:id="rId87"/>
    <p:sldId id="692" r:id="rId88"/>
    <p:sldId id="496" r:id="rId89"/>
    <p:sldId id="693" r:id="rId90"/>
    <p:sldId id="497" r:id="rId91"/>
    <p:sldId id="694" r:id="rId92"/>
    <p:sldId id="695" r:id="rId93"/>
    <p:sldId id="504" r:id="rId94"/>
    <p:sldId id="696" r:id="rId95"/>
    <p:sldId id="505" r:id="rId96"/>
    <p:sldId id="697" r:id="rId97"/>
    <p:sldId id="782" r:id="rId98"/>
    <p:sldId id="698" r:id="rId99"/>
    <p:sldId id="580" r:id="rId100"/>
    <p:sldId id="699" r:id="rId101"/>
    <p:sldId id="508" r:id="rId102"/>
    <p:sldId id="700" r:id="rId103"/>
    <p:sldId id="509" r:id="rId104"/>
    <p:sldId id="701" r:id="rId105"/>
    <p:sldId id="510" r:id="rId106"/>
    <p:sldId id="702" r:id="rId107"/>
    <p:sldId id="511" r:id="rId108"/>
    <p:sldId id="703" r:id="rId109"/>
    <p:sldId id="512" r:id="rId110"/>
    <p:sldId id="704" r:id="rId111"/>
    <p:sldId id="705" r:id="rId112"/>
    <p:sldId id="515" r:id="rId113"/>
    <p:sldId id="706" r:id="rId114"/>
    <p:sldId id="516" r:id="rId115"/>
    <p:sldId id="707" r:id="rId116"/>
    <p:sldId id="517" r:id="rId117"/>
    <p:sldId id="708" r:id="rId118"/>
    <p:sldId id="518" r:id="rId119"/>
    <p:sldId id="709" r:id="rId120"/>
    <p:sldId id="519" r:id="rId121"/>
    <p:sldId id="710" r:id="rId122"/>
    <p:sldId id="711" r:id="rId123"/>
    <p:sldId id="520" r:id="rId124"/>
    <p:sldId id="783" r:id="rId125"/>
    <p:sldId id="523" r:id="rId126"/>
    <p:sldId id="713" r:id="rId127"/>
    <p:sldId id="524" r:id="rId128"/>
    <p:sldId id="714" r:id="rId129"/>
    <p:sldId id="525" r:id="rId130"/>
    <p:sldId id="715" r:id="rId131"/>
    <p:sldId id="526" r:id="rId132"/>
    <p:sldId id="716" r:id="rId133"/>
    <p:sldId id="527" r:id="rId134"/>
    <p:sldId id="717" r:id="rId135"/>
    <p:sldId id="528" r:id="rId136"/>
    <p:sldId id="718" r:id="rId137"/>
    <p:sldId id="719" r:id="rId138"/>
    <p:sldId id="529" r:id="rId139"/>
    <p:sldId id="720" r:id="rId140"/>
    <p:sldId id="532" r:id="rId141"/>
    <p:sldId id="721" r:id="rId142"/>
    <p:sldId id="533" r:id="rId143"/>
    <p:sldId id="722" r:id="rId144"/>
    <p:sldId id="534" r:id="rId145"/>
    <p:sldId id="723" r:id="rId146"/>
    <p:sldId id="535" r:id="rId147"/>
    <p:sldId id="724" r:id="rId148"/>
    <p:sldId id="784" r:id="rId149"/>
    <p:sldId id="785" r:id="rId150"/>
    <p:sldId id="536" r:id="rId151"/>
    <p:sldId id="725" r:id="rId152"/>
    <p:sldId id="537" r:id="rId153"/>
    <p:sldId id="726" r:id="rId154"/>
    <p:sldId id="538" r:id="rId155"/>
    <p:sldId id="727" r:id="rId156"/>
    <p:sldId id="539" r:id="rId157"/>
    <p:sldId id="728" r:id="rId158"/>
    <p:sldId id="540" r:id="rId159"/>
    <p:sldId id="729" r:id="rId160"/>
    <p:sldId id="730" r:id="rId161"/>
    <p:sldId id="543" r:id="rId162"/>
    <p:sldId id="731" r:id="rId163"/>
    <p:sldId id="544" r:id="rId164"/>
    <p:sldId id="732" r:id="rId165"/>
    <p:sldId id="545" r:id="rId166"/>
    <p:sldId id="733" r:id="rId167"/>
    <p:sldId id="546" r:id="rId168"/>
    <p:sldId id="734" r:id="rId169"/>
    <p:sldId id="547" r:id="rId170"/>
    <p:sldId id="735" r:id="rId171"/>
    <p:sldId id="548" r:id="rId172"/>
    <p:sldId id="736" r:id="rId173"/>
    <p:sldId id="737" r:id="rId174"/>
    <p:sldId id="558" r:id="rId175"/>
    <p:sldId id="738" r:id="rId176"/>
    <p:sldId id="564" r:id="rId177"/>
    <p:sldId id="743" r:id="rId178"/>
    <p:sldId id="626" r:id="rId179"/>
    <p:sldId id="742" r:id="rId180"/>
    <p:sldId id="740" r:id="rId181"/>
    <p:sldId id="754" r:id="rId182"/>
    <p:sldId id="748" r:id="rId183"/>
    <p:sldId id="747" r:id="rId184"/>
    <p:sldId id="569" r:id="rId185"/>
    <p:sldId id="749" r:id="rId186"/>
    <p:sldId id="751" r:id="rId187"/>
    <p:sldId id="750" r:id="rId188"/>
    <p:sldId id="752" r:id="rId189"/>
    <p:sldId id="753" r:id="rId190"/>
    <p:sldId id="756" r:id="rId191"/>
    <p:sldId id="755" r:id="rId192"/>
    <p:sldId id="757" r:id="rId193"/>
    <p:sldId id="758" r:id="rId194"/>
    <p:sldId id="759" r:id="rId195"/>
  </p:sldIdLst>
  <p:sldSz cx="9144000" cy="5143500" type="screen16x9"/>
  <p:notesSz cx="7102475" cy="102314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FF00"/>
    <a:srgbClr val="F9F9F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765" autoAdjust="0"/>
    <p:restoredTop sz="66494" autoAdjust="0"/>
  </p:normalViewPr>
  <p:slideViewPr>
    <p:cSldViewPr>
      <p:cViewPr varScale="1">
        <p:scale>
          <a:sx n="100" d="100"/>
          <a:sy n="100" d="100"/>
        </p:scale>
        <p:origin x="1482" y="7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7" Type="http://schemas.openxmlformats.org/officeDocument/2006/relationships/slide" Target="slides/slide116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63" Type="http://schemas.openxmlformats.org/officeDocument/2006/relationships/slide" Target="slides/slide62.xml"/><Relationship Id="rId84" Type="http://schemas.openxmlformats.org/officeDocument/2006/relationships/slide" Target="slides/slide83.xml"/><Relationship Id="rId138" Type="http://schemas.openxmlformats.org/officeDocument/2006/relationships/slide" Target="slides/slide137.xml"/><Relationship Id="rId159" Type="http://schemas.openxmlformats.org/officeDocument/2006/relationships/slide" Target="slides/slide158.xml"/><Relationship Id="rId170" Type="http://schemas.openxmlformats.org/officeDocument/2006/relationships/slide" Target="slides/slide169.xml"/><Relationship Id="rId191" Type="http://schemas.openxmlformats.org/officeDocument/2006/relationships/slide" Target="slides/slide190.xml"/><Relationship Id="rId196" Type="http://schemas.openxmlformats.org/officeDocument/2006/relationships/notesMaster" Target="notesMasters/notesMaster1.xml"/><Relationship Id="rId200" Type="http://schemas.openxmlformats.org/officeDocument/2006/relationships/tableStyles" Target="tableStyles.xml"/><Relationship Id="rId16" Type="http://schemas.openxmlformats.org/officeDocument/2006/relationships/slide" Target="slides/slide15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102" Type="http://schemas.openxmlformats.org/officeDocument/2006/relationships/slide" Target="slides/slide101.xml"/><Relationship Id="rId123" Type="http://schemas.openxmlformats.org/officeDocument/2006/relationships/slide" Target="slides/slide122.xml"/><Relationship Id="rId128" Type="http://schemas.openxmlformats.org/officeDocument/2006/relationships/slide" Target="slides/slide127.xml"/><Relationship Id="rId144" Type="http://schemas.openxmlformats.org/officeDocument/2006/relationships/slide" Target="slides/slide143.xml"/><Relationship Id="rId149" Type="http://schemas.openxmlformats.org/officeDocument/2006/relationships/slide" Target="slides/slide148.xml"/><Relationship Id="rId5" Type="http://schemas.openxmlformats.org/officeDocument/2006/relationships/slide" Target="slides/slide4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60" Type="http://schemas.openxmlformats.org/officeDocument/2006/relationships/slide" Target="slides/slide159.xml"/><Relationship Id="rId165" Type="http://schemas.openxmlformats.org/officeDocument/2006/relationships/slide" Target="slides/slide164.xml"/><Relationship Id="rId181" Type="http://schemas.openxmlformats.org/officeDocument/2006/relationships/slide" Target="slides/slide180.xml"/><Relationship Id="rId186" Type="http://schemas.openxmlformats.org/officeDocument/2006/relationships/slide" Target="slides/slide185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113" Type="http://schemas.openxmlformats.org/officeDocument/2006/relationships/slide" Target="slides/slide112.xml"/><Relationship Id="rId118" Type="http://schemas.openxmlformats.org/officeDocument/2006/relationships/slide" Target="slides/slide117.xml"/><Relationship Id="rId134" Type="http://schemas.openxmlformats.org/officeDocument/2006/relationships/slide" Target="slides/slide133.xml"/><Relationship Id="rId139" Type="http://schemas.openxmlformats.org/officeDocument/2006/relationships/slide" Target="slides/slide138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150" Type="http://schemas.openxmlformats.org/officeDocument/2006/relationships/slide" Target="slides/slide149.xml"/><Relationship Id="rId155" Type="http://schemas.openxmlformats.org/officeDocument/2006/relationships/slide" Target="slides/slide154.xml"/><Relationship Id="rId171" Type="http://schemas.openxmlformats.org/officeDocument/2006/relationships/slide" Target="slides/slide170.xml"/><Relationship Id="rId176" Type="http://schemas.openxmlformats.org/officeDocument/2006/relationships/slide" Target="slides/slide175.xml"/><Relationship Id="rId192" Type="http://schemas.openxmlformats.org/officeDocument/2006/relationships/slide" Target="slides/slide191.xml"/><Relationship Id="rId197" Type="http://schemas.openxmlformats.org/officeDocument/2006/relationships/presProps" Target="presProps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59" Type="http://schemas.openxmlformats.org/officeDocument/2006/relationships/slide" Target="slides/slide58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124" Type="http://schemas.openxmlformats.org/officeDocument/2006/relationships/slide" Target="slides/slide123.xml"/><Relationship Id="rId129" Type="http://schemas.openxmlformats.org/officeDocument/2006/relationships/slide" Target="slides/slide128.xml"/><Relationship Id="rId54" Type="http://schemas.openxmlformats.org/officeDocument/2006/relationships/slide" Target="slides/slide53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40" Type="http://schemas.openxmlformats.org/officeDocument/2006/relationships/slide" Target="slides/slide139.xml"/><Relationship Id="rId145" Type="http://schemas.openxmlformats.org/officeDocument/2006/relationships/slide" Target="slides/slide144.xml"/><Relationship Id="rId161" Type="http://schemas.openxmlformats.org/officeDocument/2006/relationships/slide" Target="slides/slide160.xml"/><Relationship Id="rId166" Type="http://schemas.openxmlformats.org/officeDocument/2006/relationships/slide" Target="slides/slide165.xml"/><Relationship Id="rId182" Type="http://schemas.openxmlformats.org/officeDocument/2006/relationships/slide" Target="slides/slide181.xml"/><Relationship Id="rId187" Type="http://schemas.openxmlformats.org/officeDocument/2006/relationships/slide" Target="slides/slide186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49" Type="http://schemas.openxmlformats.org/officeDocument/2006/relationships/slide" Target="slides/slide48.xml"/><Relationship Id="rId114" Type="http://schemas.openxmlformats.org/officeDocument/2006/relationships/slide" Target="slides/slide113.xml"/><Relationship Id="rId119" Type="http://schemas.openxmlformats.org/officeDocument/2006/relationships/slide" Target="slides/slide118.xml"/><Relationship Id="rId44" Type="http://schemas.openxmlformats.org/officeDocument/2006/relationships/slide" Target="slides/slide43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130" Type="http://schemas.openxmlformats.org/officeDocument/2006/relationships/slide" Target="slides/slide129.xml"/><Relationship Id="rId135" Type="http://schemas.openxmlformats.org/officeDocument/2006/relationships/slide" Target="slides/slide134.xml"/><Relationship Id="rId151" Type="http://schemas.openxmlformats.org/officeDocument/2006/relationships/slide" Target="slides/slide150.xml"/><Relationship Id="rId156" Type="http://schemas.openxmlformats.org/officeDocument/2006/relationships/slide" Target="slides/slide155.xml"/><Relationship Id="rId177" Type="http://schemas.openxmlformats.org/officeDocument/2006/relationships/slide" Target="slides/slide176.xml"/><Relationship Id="rId198" Type="http://schemas.openxmlformats.org/officeDocument/2006/relationships/viewProps" Target="viewProps.xml"/><Relationship Id="rId172" Type="http://schemas.openxmlformats.org/officeDocument/2006/relationships/slide" Target="slides/slide171.xml"/><Relationship Id="rId193" Type="http://schemas.openxmlformats.org/officeDocument/2006/relationships/slide" Target="slides/slide192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120" Type="http://schemas.openxmlformats.org/officeDocument/2006/relationships/slide" Target="slides/slide119.xml"/><Relationship Id="rId125" Type="http://schemas.openxmlformats.org/officeDocument/2006/relationships/slide" Target="slides/slide124.xml"/><Relationship Id="rId141" Type="http://schemas.openxmlformats.org/officeDocument/2006/relationships/slide" Target="slides/slide140.xml"/><Relationship Id="rId146" Type="http://schemas.openxmlformats.org/officeDocument/2006/relationships/slide" Target="slides/slide145.xml"/><Relationship Id="rId167" Type="http://schemas.openxmlformats.org/officeDocument/2006/relationships/slide" Target="slides/slide166.xml"/><Relationship Id="rId188" Type="http://schemas.openxmlformats.org/officeDocument/2006/relationships/slide" Target="slides/slide187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162" Type="http://schemas.openxmlformats.org/officeDocument/2006/relationships/slide" Target="slides/slide161.xml"/><Relationship Id="rId183" Type="http://schemas.openxmlformats.org/officeDocument/2006/relationships/slide" Target="slides/slide182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110" Type="http://schemas.openxmlformats.org/officeDocument/2006/relationships/slide" Target="slides/slide109.xml"/><Relationship Id="rId115" Type="http://schemas.openxmlformats.org/officeDocument/2006/relationships/slide" Target="slides/slide114.xml"/><Relationship Id="rId131" Type="http://schemas.openxmlformats.org/officeDocument/2006/relationships/slide" Target="slides/slide130.xml"/><Relationship Id="rId136" Type="http://schemas.openxmlformats.org/officeDocument/2006/relationships/slide" Target="slides/slide135.xml"/><Relationship Id="rId157" Type="http://schemas.openxmlformats.org/officeDocument/2006/relationships/slide" Target="slides/slide156.xml"/><Relationship Id="rId178" Type="http://schemas.openxmlformats.org/officeDocument/2006/relationships/slide" Target="slides/slide177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52" Type="http://schemas.openxmlformats.org/officeDocument/2006/relationships/slide" Target="slides/slide151.xml"/><Relationship Id="rId173" Type="http://schemas.openxmlformats.org/officeDocument/2006/relationships/slide" Target="slides/slide172.xml"/><Relationship Id="rId194" Type="http://schemas.openxmlformats.org/officeDocument/2006/relationships/slide" Target="slides/slide193.xml"/><Relationship Id="rId199" Type="http://schemas.openxmlformats.org/officeDocument/2006/relationships/theme" Target="theme/theme1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56" Type="http://schemas.openxmlformats.org/officeDocument/2006/relationships/slide" Target="slides/slide55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26" Type="http://schemas.openxmlformats.org/officeDocument/2006/relationships/slide" Target="slides/slide125.xml"/><Relationship Id="rId147" Type="http://schemas.openxmlformats.org/officeDocument/2006/relationships/slide" Target="slides/slide146.xml"/><Relationship Id="rId168" Type="http://schemas.openxmlformats.org/officeDocument/2006/relationships/slide" Target="slides/slide167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121" Type="http://schemas.openxmlformats.org/officeDocument/2006/relationships/slide" Target="slides/slide120.xml"/><Relationship Id="rId142" Type="http://schemas.openxmlformats.org/officeDocument/2006/relationships/slide" Target="slides/slide141.xml"/><Relationship Id="rId163" Type="http://schemas.openxmlformats.org/officeDocument/2006/relationships/slide" Target="slides/slide162.xml"/><Relationship Id="rId184" Type="http://schemas.openxmlformats.org/officeDocument/2006/relationships/slide" Target="slides/slide183.xml"/><Relationship Id="rId189" Type="http://schemas.openxmlformats.org/officeDocument/2006/relationships/slide" Target="slides/slide188.xml"/><Relationship Id="rId3" Type="http://schemas.openxmlformats.org/officeDocument/2006/relationships/slide" Target="slides/slide2.xml"/><Relationship Id="rId25" Type="http://schemas.openxmlformats.org/officeDocument/2006/relationships/slide" Target="slides/slide24.xml"/><Relationship Id="rId46" Type="http://schemas.openxmlformats.org/officeDocument/2006/relationships/slide" Target="slides/slide45.xml"/><Relationship Id="rId67" Type="http://schemas.openxmlformats.org/officeDocument/2006/relationships/slide" Target="slides/slide66.xml"/><Relationship Id="rId116" Type="http://schemas.openxmlformats.org/officeDocument/2006/relationships/slide" Target="slides/slide115.xml"/><Relationship Id="rId137" Type="http://schemas.openxmlformats.org/officeDocument/2006/relationships/slide" Target="slides/slide136.xml"/><Relationship Id="rId158" Type="http://schemas.openxmlformats.org/officeDocument/2006/relationships/slide" Target="slides/slide157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62" Type="http://schemas.openxmlformats.org/officeDocument/2006/relationships/slide" Target="slides/slide61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111" Type="http://schemas.openxmlformats.org/officeDocument/2006/relationships/slide" Target="slides/slide110.xml"/><Relationship Id="rId132" Type="http://schemas.openxmlformats.org/officeDocument/2006/relationships/slide" Target="slides/slide131.xml"/><Relationship Id="rId153" Type="http://schemas.openxmlformats.org/officeDocument/2006/relationships/slide" Target="slides/slide152.xml"/><Relationship Id="rId174" Type="http://schemas.openxmlformats.org/officeDocument/2006/relationships/slide" Target="slides/slide173.xml"/><Relationship Id="rId179" Type="http://schemas.openxmlformats.org/officeDocument/2006/relationships/slide" Target="slides/slide178.xml"/><Relationship Id="rId195" Type="http://schemas.openxmlformats.org/officeDocument/2006/relationships/slide" Target="slides/slide194.xml"/><Relationship Id="rId190" Type="http://schemas.openxmlformats.org/officeDocument/2006/relationships/slide" Target="slides/slide189.xml"/><Relationship Id="rId15" Type="http://schemas.openxmlformats.org/officeDocument/2006/relationships/slide" Target="slides/slide14.xml"/><Relationship Id="rId36" Type="http://schemas.openxmlformats.org/officeDocument/2006/relationships/slide" Target="slides/slide35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27" Type="http://schemas.openxmlformats.org/officeDocument/2006/relationships/slide" Target="slides/slide12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52" Type="http://schemas.openxmlformats.org/officeDocument/2006/relationships/slide" Target="slides/slide51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122" Type="http://schemas.openxmlformats.org/officeDocument/2006/relationships/slide" Target="slides/slide121.xml"/><Relationship Id="rId143" Type="http://schemas.openxmlformats.org/officeDocument/2006/relationships/slide" Target="slides/slide142.xml"/><Relationship Id="rId148" Type="http://schemas.openxmlformats.org/officeDocument/2006/relationships/slide" Target="slides/slide147.xml"/><Relationship Id="rId164" Type="http://schemas.openxmlformats.org/officeDocument/2006/relationships/slide" Target="slides/slide163.xml"/><Relationship Id="rId169" Type="http://schemas.openxmlformats.org/officeDocument/2006/relationships/slide" Target="slides/slide168.xml"/><Relationship Id="rId185" Type="http://schemas.openxmlformats.org/officeDocument/2006/relationships/slide" Target="slides/slide184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80" Type="http://schemas.openxmlformats.org/officeDocument/2006/relationships/slide" Target="slides/slide179.xml"/><Relationship Id="rId26" Type="http://schemas.openxmlformats.org/officeDocument/2006/relationships/slide" Target="slides/slide25.xml"/><Relationship Id="rId47" Type="http://schemas.openxmlformats.org/officeDocument/2006/relationships/slide" Target="slides/slide46.xml"/><Relationship Id="rId68" Type="http://schemas.openxmlformats.org/officeDocument/2006/relationships/slide" Target="slides/slide67.xml"/><Relationship Id="rId89" Type="http://schemas.openxmlformats.org/officeDocument/2006/relationships/slide" Target="slides/slide88.xml"/><Relationship Id="rId112" Type="http://schemas.openxmlformats.org/officeDocument/2006/relationships/slide" Target="slides/slide111.xml"/><Relationship Id="rId133" Type="http://schemas.openxmlformats.org/officeDocument/2006/relationships/slide" Target="slides/slide132.xml"/><Relationship Id="rId154" Type="http://schemas.openxmlformats.org/officeDocument/2006/relationships/slide" Target="slides/slide153.xml"/><Relationship Id="rId175" Type="http://schemas.openxmlformats.org/officeDocument/2006/relationships/slide" Target="slides/slide174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42875" y="766763"/>
            <a:ext cx="6818313" cy="3836987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710248" y="4859933"/>
            <a:ext cx="5681980" cy="460414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9032" tIns="99032" rIns="99032" bIns="99032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42260032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0.xml"/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1.xml"/><Relationship Id="rId1" Type="http://schemas.openxmlformats.org/officeDocument/2006/relationships/notesMaster" Target="../notesMasters/notesMaster1.xml"/></Relationships>
</file>

<file path=ppt/notesSlides/_rels/notesSlide10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2.xml"/><Relationship Id="rId1" Type="http://schemas.openxmlformats.org/officeDocument/2006/relationships/notesMaster" Target="../notesMasters/notesMaster1.xml"/></Relationships>
</file>

<file path=ppt/notesSlides/_rels/notesSlide10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3.xml"/><Relationship Id="rId1" Type="http://schemas.openxmlformats.org/officeDocument/2006/relationships/notesMaster" Target="../notesMasters/notesMaster1.xml"/></Relationships>
</file>

<file path=ppt/notesSlides/_rels/notesSlide10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4.xml"/><Relationship Id="rId1" Type="http://schemas.openxmlformats.org/officeDocument/2006/relationships/notesMaster" Target="../notesMasters/notesMaster1.xml"/></Relationships>
</file>

<file path=ppt/notesSlides/_rels/notesSlide10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5.xml"/><Relationship Id="rId1" Type="http://schemas.openxmlformats.org/officeDocument/2006/relationships/notesMaster" Target="../notesMasters/notesMaster1.xml"/></Relationships>
</file>

<file path=ppt/notesSlides/_rels/notesSlide10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6.xml"/><Relationship Id="rId1" Type="http://schemas.openxmlformats.org/officeDocument/2006/relationships/notesMaster" Target="../notesMasters/notesMaster1.xml"/></Relationships>
</file>

<file path=ppt/notesSlides/_rels/notesSlide10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7.xml"/><Relationship Id="rId1" Type="http://schemas.openxmlformats.org/officeDocument/2006/relationships/notesMaster" Target="../notesMasters/notesMaster1.xml"/></Relationships>
</file>

<file path=ppt/notesSlides/_rels/notesSlide10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8.xml"/><Relationship Id="rId1" Type="http://schemas.openxmlformats.org/officeDocument/2006/relationships/notesMaster" Target="../notesMasters/notesMaster1.xml"/></Relationships>
</file>

<file path=ppt/notesSlides/_rels/notesSlide10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9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0.xml"/><Relationship Id="rId1" Type="http://schemas.openxmlformats.org/officeDocument/2006/relationships/notesMaster" Target="../notesMasters/notesMaster1.xml"/></Relationships>
</file>

<file path=ppt/notesSlides/_rels/notesSlide1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1.xml"/><Relationship Id="rId1" Type="http://schemas.openxmlformats.org/officeDocument/2006/relationships/notesMaster" Target="../notesMasters/notesMaster1.xml"/></Relationships>
</file>

<file path=ppt/notesSlides/_rels/notesSlide1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2.xml"/><Relationship Id="rId1" Type="http://schemas.openxmlformats.org/officeDocument/2006/relationships/notesMaster" Target="../notesMasters/notesMaster1.xml"/></Relationships>
</file>

<file path=ppt/notesSlides/_rels/notesSlide1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3.xml"/><Relationship Id="rId1" Type="http://schemas.openxmlformats.org/officeDocument/2006/relationships/notesMaster" Target="../notesMasters/notesMaster1.xml"/></Relationships>
</file>

<file path=ppt/notesSlides/_rels/notesSlide1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4.xml"/><Relationship Id="rId1" Type="http://schemas.openxmlformats.org/officeDocument/2006/relationships/notesMaster" Target="../notesMasters/notesMaster1.xml"/></Relationships>
</file>

<file path=ppt/notesSlides/_rels/notesSlide1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5.xml"/><Relationship Id="rId1" Type="http://schemas.openxmlformats.org/officeDocument/2006/relationships/notesMaster" Target="../notesMasters/notesMaster1.xml"/></Relationships>
</file>

<file path=ppt/notesSlides/_rels/notesSlide1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6.xml"/><Relationship Id="rId1" Type="http://schemas.openxmlformats.org/officeDocument/2006/relationships/notesMaster" Target="../notesMasters/notesMaster1.xml"/></Relationships>
</file>

<file path=ppt/notesSlides/_rels/notesSlide1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7.xml"/><Relationship Id="rId1" Type="http://schemas.openxmlformats.org/officeDocument/2006/relationships/notesMaster" Target="../notesMasters/notesMaster1.xml"/></Relationships>
</file>

<file path=ppt/notesSlides/_rels/notesSlide1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8.xml"/><Relationship Id="rId1" Type="http://schemas.openxmlformats.org/officeDocument/2006/relationships/notesMaster" Target="../notesMasters/notesMaster1.xml"/></Relationships>
</file>

<file path=ppt/notesSlides/_rels/notesSlide1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9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0.xml"/><Relationship Id="rId1" Type="http://schemas.openxmlformats.org/officeDocument/2006/relationships/notesMaster" Target="../notesMasters/notesMaster1.xml"/></Relationships>
</file>

<file path=ppt/notesSlides/_rels/notesSlide1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1.xml"/><Relationship Id="rId1" Type="http://schemas.openxmlformats.org/officeDocument/2006/relationships/notesMaster" Target="../notesMasters/notesMaster1.xml"/></Relationships>
</file>

<file path=ppt/notesSlides/_rels/notesSlide1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2.xml"/><Relationship Id="rId1" Type="http://schemas.openxmlformats.org/officeDocument/2006/relationships/notesMaster" Target="../notesMasters/notesMaster1.xml"/></Relationships>
</file>

<file path=ppt/notesSlides/_rels/notesSlide1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3.xml"/><Relationship Id="rId1" Type="http://schemas.openxmlformats.org/officeDocument/2006/relationships/notesMaster" Target="../notesMasters/notesMaster1.xml"/></Relationships>
</file>

<file path=ppt/notesSlides/_rels/notesSlide1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4.xml"/><Relationship Id="rId1" Type="http://schemas.openxmlformats.org/officeDocument/2006/relationships/notesMaster" Target="../notesMasters/notesMaster1.xml"/></Relationships>
</file>

<file path=ppt/notesSlides/_rels/notesSlide1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5.xml"/><Relationship Id="rId1" Type="http://schemas.openxmlformats.org/officeDocument/2006/relationships/notesMaster" Target="../notesMasters/notesMaster1.xml"/></Relationships>
</file>

<file path=ppt/notesSlides/_rels/notesSlide1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6.xml"/><Relationship Id="rId1" Type="http://schemas.openxmlformats.org/officeDocument/2006/relationships/notesMaster" Target="../notesMasters/notesMaster1.xml"/></Relationships>
</file>

<file path=ppt/notesSlides/_rels/notesSlide1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7.xml"/><Relationship Id="rId1" Type="http://schemas.openxmlformats.org/officeDocument/2006/relationships/notesMaster" Target="../notesMasters/notesMaster1.xml"/></Relationships>
</file>

<file path=ppt/notesSlides/_rels/notesSlide1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8.xml"/><Relationship Id="rId1" Type="http://schemas.openxmlformats.org/officeDocument/2006/relationships/notesMaster" Target="../notesMasters/notesMaster1.xml"/></Relationships>
</file>

<file path=ppt/notesSlides/_rels/notesSlide1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9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0.xml"/><Relationship Id="rId1" Type="http://schemas.openxmlformats.org/officeDocument/2006/relationships/notesMaster" Target="../notesMasters/notesMaster1.xml"/></Relationships>
</file>

<file path=ppt/notesSlides/_rels/notesSlide1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1.xml"/><Relationship Id="rId1" Type="http://schemas.openxmlformats.org/officeDocument/2006/relationships/notesMaster" Target="../notesMasters/notesMaster1.xml"/></Relationships>
</file>

<file path=ppt/notesSlides/_rels/notesSlide1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2.xml"/><Relationship Id="rId1" Type="http://schemas.openxmlformats.org/officeDocument/2006/relationships/notesMaster" Target="../notesMasters/notesMaster1.xml"/></Relationships>
</file>

<file path=ppt/notesSlides/_rels/notesSlide1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3.xml"/><Relationship Id="rId1" Type="http://schemas.openxmlformats.org/officeDocument/2006/relationships/notesMaster" Target="../notesMasters/notesMaster1.xml"/></Relationships>
</file>

<file path=ppt/notesSlides/_rels/notesSlide1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4.xml"/><Relationship Id="rId1" Type="http://schemas.openxmlformats.org/officeDocument/2006/relationships/notesMaster" Target="../notesMasters/notesMaster1.xml"/></Relationships>
</file>

<file path=ppt/notesSlides/_rels/notesSlide1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5.xml"/><Relationship Id="rId1" Type="http://schemas.openxmlformats.org/officeDocument/2006/relationships/notesMaster" Target="../notesMasters/notesMaster1.xml"/></Relationships>
</file>

<file path=ppt/notesSlides/_rels/notesSlide1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6.xml"/><Relationship Id="rId1" Type="http://schemas.openxmlformats.org/officeDocument/2006/relationships/notesMaster" Target="../notesMasters/notesMaster1.xml"/></Relationships>
</file>

<file path=ppt/notesSlides/_rels/notesSlide1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7.xml"/><Relationship Id="rId1" Type="http://schemas.openxmlformats.org/officeDocument/2006/relationships/notesMaster" Target="../notesMasters/notesMaster1.xml"/></Relationships>
</file>

<file path=ppt/notesSlides/_rels/notesSlide1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8.xml"/><Relationship Id="rId1" Type="http://schemas.openxmlformats.org/officeDocument/2006/relationships/notesMaster" Target="../notesMasters/notesMaster1.xml"/></Relationships>
</file>

<file path=ppt/notesSlides/_rels/notesSlide1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9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0.xml"/><Relationship Id="rId1" Type="http://schemas.openxmlformats.org/officeDocument/2006/relationships/notesMaster" Target="../notesMasters/notesMaster1.xml"/></Relationships>
</file>

<file path=ppt/notesSlides/_rels/notesSlide1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1.xml"/><Relationship Id="rId1" Type="http://schemas.openxmlformats.org/officeDocument/2006/relationships/notesMaster" Target="../notesMasters/notesMaster1.xml"/></Relationships>
</file>

<file path=ppt/notesSlides/_rels/notesSlide1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2.xml"/><Relationship Id="rId1" Type="http://schemas.openxmlformats.org/officeDocument/2006/relationships/notesMaster" Target="../notesMasters/notesMaster1.xml"/></Relationships>
</file>

<file path=ppt/notesSlides/_rels/notesSlide1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3.xml"/><Relationship Id="rId1" Type="http://schemas.openxmlformats.org/officeDocument/2006/relationships/notesMaster" Target="../notesMasters/notesMaster1.xml"/></Relationships>
</file>

<file path=ppt/notesSlides/_rels/notesSlide1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4.xml"/><Relationship Id="rId1" Type="http://schemas.openxmlformats.org/officeDocument/2006/relationships/notesMaster" Target="../notesMasters/notesMaster1.xml"/></Relationships>
</file>

<file path=ppt/notesSlides/_rels/notesSlide1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5.xml"/><Relationship Id="rId1" Type="http://schemas.openxmlformats.org/officeDocument/2006/relationships/notesMaster" Target="../notesMasters/notesMaster1.xml"/></Relationships>
</file>

<file path=ppt/notesSlides/_rels/notesSlide1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6.xml"/><Relationship Id="rId1" Type="http://schemas.openxmlformats.org/officeDocument/2006/relationships/notesMaster" Target="../notesMasters/notesMaster1.xml"/></Relationships>
</file>

<file path=ppt/notesSlides/_rels/notesSlide1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7.xml"/><Relationship Id="rId1" Type="http://schemas.openxmlformats.org/officeDocument/2006/relationships/notesMaster" Target="../notesMasters/notesMaster1.xml"/></Relationships>
</file>

<file path=ppt/notesSlides/_rels/notesSlide1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8.xml"/><Relationship Id="rId1" Type="http://schemas.openxmlformats.org/officeDocument/2006/relationships/notesMaster" Target="../notesMasters/notesMaster1.xml"/></Relationships>
</file>

<file path=ppt/notesSlides/_rels/notesSlide1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9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0.xml"/><Relationship Id="rId1" Type="http://schemas.openxmlformats.org/officeDocument/2006/relationships/notesMaster" Target="../notesMasters/notesMaster1.xml"/></Relationships>
</file>

<file path=ppt/notesSlides/_rels/notesSlide1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1.xml"/><Relationship Id="rId1" Type="http://schemas.openxmlformats.org/officeDocument/2006/relationships/notesMaster" Target="../notesMasters/notesMaster1.xml"/></Relationships>
</file>

<file path=ppt/notesSlides/_rels/notesSlide1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2.xml"/><Relationship Id="rId1" Type="http://schemas.openxmlformats.org/officeDocument/2006/relationships/notesMaster" Target="../notesMasters/notesMaster1.xml"/></Relationships>
</file>

<file path=ppt/notesSlides/_rels/notesSlide1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3.xml"/><Relationship Id="rId1" Type="http://schemas.openxmlformats.org/officeDocument/2006/relationships/notesMaster" Target="../notesMasters/notesMaster1.xml"/></Relationships>
</file>

<file path=ppt/notesSlides/_rels/notesSlide1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4.xml"/><Relationship Id="rId1" Type="http://schemas.openxmlformats.org/officeDocument/2006/relationships/notesMaster" Target="../notesMasters/notesMaster1.xml"/></Relationships>
</file>

<file path=ppt/notesSlides/_rels/notesSlide1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5.xml"/><Relationship Id="rId1" Type="http://schemas.openxmlformats.org/officeDocument/2006/relationships/notesMaster" Target="../notesMasters/notesMaster1.xml"/></Relationships>
</file>

<file path=ppt/notesSlides/_rels/notesSlide1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6.xml"/><Relationship Id="rId1" Type="http://schemas.openxmlformats.org/officeDocument/2006/relationships/notesMaster" Target="../notesMasters/notesMaster1.xml"/></Relationships>
</file>

<file path=ppt/notesSlides/_rels/notesSlide1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7.xml"/><Relationship Id="rId1" Type="http://schemas.openxmlformats.org/officeDocument/2006/relationships/notesMaster" Target="../notesMasters/notesMaster1.xml"/></Relationships>
</file>

<file path=ppt/notesSlides/_rels/notesSlide1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8.xml"/><Relationship Id="rId1" Type="http://schemas.openxmlformats.org/officeDocument/2006/relationships/notesMaster" Target="../notesMasters/notesMaster1.xml"/></Relationships>
</file>

<file path=ppt/notesSlides/_rels/notesSlide1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9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0.xml"/><Relationship Id="rId1" Type="http://schemas.openxmlformats.org/officeDocument/2006/relationships/notesMaster" Target="../notesMasters/notesMaster1.xml"/></Relationships>
</file>

<file path=ppt/notesSlides/_rels/notesSlide1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1.xml"/><Relationship Id="rId1" Type="http://schemas.openxmlformats.org/officeDocument/2006/relationships/notesMaster" Target="../notesMasters/notesMaster1.xml"/></Relationships>
</file>

<file path=ppt/notesSlides/_rels/notesSlide1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2.xml"/><Relationship Id="rId1" Type="http://schemas.openxmlformats.org/officeDocument/2006/relationships/notesMaster" Target="../notesMasters/notesMaster1.xml"/></Relationships>
</file>

<file path=ppt/notesSlides/_rels/notesSlide1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3.xml"/><Relationship Id="rId1" Type="http://schemas.openxmlformats.org/officeDocument/2006/relationships/notesMaster" Target="../notesMasters/notesMaster1.xml"/></Relationships>
</file>

<file path=ppt/notesSlides/_rels/notesSlide1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4.xml"/><Relationship Id="rId1" Type="http://schemas.openxmlformats.org/officeDocument/2006/relationships/notesMaster" Target="../notesMasters/notesMaster1.xml"/></Relationships>
</file>

<file path=ppt/notesSlides/_rels/notesSlide1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5.xml"/><Relationship Id="rId1" Type="http://schemas.openxmlformats.org/officeDocument/2006/relationships/notesMaster" Target="../notesMasters/notesMaster1.xml"/></Relationships>
</file>

<file path=ppt/notesSlides/_rels/notesSlide1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6.xml"/><Relationship Id="rId1" Type="http://schemas.openxmlformats.org/officeDocument/2006/relationships/notesMaster" Target="../notesMasters/notesMaster1.xml"/></Relationships>
</file>

<file path=ppt/notesSlides/_rels/notesSlide1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7.xml"/><Relationship Id="rId1" Type="http://schemas.openxmlformats.org/officeDocument/2006/relationships/notesMaster" Target="../notesMasters/notesMaster1.xml"/></Relationships>
</file>

<file path=ppt/notesSlides/_rels/notesSlide1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8.xml"/><Relationship Id="rId1" Type="http://schemas.openxmlformats.org/officeDocument/2006/relationships/notesMaster" Target="../notesMasters/notesMaster1.xml"/></Relationships>
</file>

<file path=ppt/notesSlides/_rels/notesSlide1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9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0.xml"/><Relationship Id="rId1" Type="http://schemas.openxmlformats.org/officeDocument/2006/relationships/notesMaster" Target="../notesMasters/notesMaster1.xml"/></Relationships>
</file>

<file path=ppt/notesSlides/_rels/notesSlide1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1.xml"/><Relationship Id="rId1" Type="http://schemas.openxmlformats.org/officeDocument/2006/relationships/notesMaster" Target="../notesMasters/notesMaster1.xml"/></Relationships>
</file>

<file path=ppt/notesSlides/_rels/notesSlide1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2.xml"/><Relationship Id="rId1" Type="http://schemas.openxmlformats.org/officeDocument/2006/relationships/notesMaster" Target="../notesMasters/notesMaster1.xml"/></Relationships>
</file>

<file path=ppt/notesSlides/_rels/notesSlide1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3.xml"/><Relationship Id="rId1" Type="http://schemas.openxmlformats.org/officeDocument/2006/relationships/notesMaster" Target="../notesMasters/notesMaster1.xml"/></Relationships>
</file>

<file path=ppt/notesSlides/_rels/notesSlide1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4.xml"/><Relationship Id="rId1" Type="http://schemas.openxmlformats.org/officeDocument/2006/relationships/notesMaster" Target="../notesMasters/notesMaster1.xml"/></Relationships>
</file>

<file path=ppt/notesSlides/_rels/notesSlide1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5.xml"/><Relationship Id="rId1" Type="http://schemas.openxmlformats.org/officeDocument/2006/relationships/notesMaster" Target="../notesMasters/notesMaster1.xml"/></Relationships>
</file>

<file path=ppt/notesSlides/_rels/notesSlide1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6.xml"/><Relationship Id="rId1" Type="http://schemas.openxmlformats.org/officeDocument/2006/relationships/notesMaster" Target="../notesMasters/notesMaster1.xml"/></Relationships>
</file>

<file path=ppt/notesSlides/_rels/notesSlide17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7.xml"/><Relationship Id="rId1" Type="http://schemas.openxmlformats.org/officeDocument/2006/relationships/notesMaster" Target="../notesMasters/notesMaster1.xml"/></Relationships>
</file>

<file path=ppt/notesSlides/_rels/notesSlide17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8.xml"/><Relationship Id="rId1" Type="http://schemas.openxmlformats.org/officeDocument/2006/relationships/notesMaster" Target="../notesMasters/notesMaster1.xml"/></Relationships>
</file>

<file path=ppt/notesSlides/_rels/notesSlide17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0.xml"/><Relationship Id="rId1" Type="http://schemas.openxmlformats.org/officeDocument/2006/relationships/notesMaster" Target="../notesMasters/notesMaster1.xml"/></Relationships>
</file>

<file path=ppt/notesSlides/_rels/notesSlide18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1.xml"/><Relationship Id="rId1" Type="http://schemas.openxmlformats.org/officeDocument/2006/relationships/notesMaster" Target="../notesMasters/notesMaster1.xml"/></Relationships>
</file>

<file path=ppt/notesSlides/_rels/notesSlide18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2.xml"/><Relationship Id="rId1" Type="http://schemas.openxmlformats.org/officeDocument/2006/relationships/notesMaster" Target="../notesMasters/notesMaster1.xml"/></Relationships>
</file>

<file path=ppt/notesSlides/_rels/notesSlide18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3.xml"/><Relationship Id="rId1" Type="http://schemas.openxmlformats.org/officeDocument/2006/relationships/notesMaster" Target="../notesMasters/notesMaster1.xml"/></Relationships>
</file>

<file path=ppt/notesSlides/_rels/notesSlide18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4.xml"/><Relationship Id="rId1" Type="http://schemas.openxmlformats.org/officeDocument/2006/relationships/notesMaster" Target="../notesMasters/notesMaster1.xml"/></Relationships>
</file>

<file path=ppt/notesSlides/_rels/notesSlide18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5.xml"/><Relationship Id="rId1" Type="http://schemas.openxmlformats.org/officeDocument/2006/relationships/notesMaster" Target="../notesMasters/notesMaster1.xml"/></Relationships>
</file>

<file path=ppt/notesSlides/_rels/notesSlide18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6.xml"/><Relationship Id="rId1" Type="http://schemas.openxmlformats.org/officeDocument/2006/relationships/notesMaster" Target="../notesMasters/notesMaster1.xml"/></Relationships>
</file>

<file path=ppt/notesSlides/_rels/notesSlide18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7.xml"/><Relationship Id="rId1" Type="http://schemas.openxmlformats.org/officeDocument/2006/relationships/notesMaster" Target="../notesMasters/notesMaster1.xml"/></Relationships>
</file>

<file path=ppt/notesSlides/_rels/notesSlide18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8.xml"/><Relationship Id="rId1" Type="http://schemas.openxmlformats.org/officeDocument/2006/relationships/notesMaster" Target="../notesMasters/notesMaster1.xml"/></Relationships>
</file>

<file path=ppt/notesSlides/_rels/notesSlide18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0.xml"/><Relationship Id="rId1" Type="http://schemas.openxmlformats.org/officeDocument/2006/relationships/notesMaster" Target="../notesMasters/notesMaster1.xml"/></Relationships>
</file>

<file path=ppt/notesSlides/_rels/notesSlide19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1.xml"/><Relationship Id="rId1" Type="http://schemas.openxmlformats.org/officeDocument/2006/relationships/notesMaster" Target="../notesMasters/notesMaster1.xml"/></Relationships>
</file>

<file path=ppt/notesSlides/_rels/notesSlide19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2.xml"/><Relationship Id="rId1" Type="http://schemas.openxmlformats.org/officeDocument/2006/relationships/notesMaster" Target="../notesMasters/notesMaster1.xml"/></Relationships>
</file>

<file path=ppt/notesSlides/_rels/notesSlide19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3.xml"/><Relationship Id="rId1" Type="http://schemas.openxmlformats.org/officeDocument/2006/relationships/notesMaster" Target="../notesMasters/notesMaster1.xml"/></Relationships>
</file>

<file path=ppt/notesSlides/_rels/notesSlide19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8.xml"/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0.xml"/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1.xml"/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2.xml"/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3.xml"/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4.xml"/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5.xml"/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6.xml"/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7.xml"/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8.xml"/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0.xml"/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1.xml"/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2.xml"/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3.xml"/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4.xml"/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5.xml"/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6.xml"/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7.xml"/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8.xml"/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オープニング</a:t>
            </a:r>
            <a:endParaRPr kumimoji="1" lang="en-US" altLang="ja-JP" dirty="0"/>
          </a:p>
          <a:p>
            <a:r>
              <a:rPr kumimoji="1" lang="zh-CN" altLang="en-US" dirty="0"/>
              <a:t>志波彦神社塩釜神社氏子青年会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4506178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綱領</a:t>
            </a:r>
          </a:p>
        </p:txBody>
      </p:sp>
    </p:spTree>
    <p:extLst>
      <p:ext uri="{BB962C8B-B14F-4D97-AF65-F5344CB8AC3E}">
        <p14:creationId xmlns:p14="http://schemas.microsoft.com/office/powerpoint/2010/main" val="636447694"/>
      </p:ext>
    </p:extLst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58973546"/>
      </p:ext>
    </p:extLst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7764419"/>
      </p:ext>
    </p:extLst>
  </p:cSld>
  <p:clrMapOvr>
    <a:masterClrMapping/>
  </p:clrMapOvr>
</p:notes>
</file>

<file path=ppt/notesSlides/notesSlide10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90248570"/>
      </p:ext>
    </p:extLst>
  </p:cSld>
  <p:clrMapOvr>
    <a:masterClrMapping/>
  </p:clrMapOvr>
</p:notes>
</file>

<file path=ppt/notesSlides/notesSlide10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30280606"/>
      </p:ext>
    </p:extLst>
  </p:cSld>
  <p:clrMapOvr>
    <a:masterClrMapping/>
  </p:clrMapOvr>
</p:notes>
</file>

<file path=ppt/notesSlides/notesSlide10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2132480"/>
      </p:ext>
    </p:extLst>
  </p:cSld>
  <p:clrMapOvr>
    <a:masterClrMapping/>
  </p:clrMapOvr>
</p:notes>
</file>

<file path=ppt/notesSlides/notesSlide10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98116571"/>
      </p:ext>
    </p:extLst>
  </p:cSld>
  <p:clrMapOvr>
    <a:masterClrMapping/>
  </p:clrMapOvr>
</p:notes>
</file>

<file path=ppt/notesSlides/notesSlide10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09686329"/>
      </p:ext>
    </p:extLst>
  </p:cSld>
  <p:clrMapOvr>
    <a:masterClrMapping/>
  </p:clrMapOvr>
</p:notes>
</file>

<file path=ppt/notesSlides/notesSlide10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457761818"/>
      </p:ext>
    </p:extLst>
  </p:cSld>
  <p:clrMapOvr>
    <a:masterClrMapping/>
  </p:clrMapOvr>
</p:notes>
</file>

<file path=ppt/notesSlides/notesSlide10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464926202"/>
      </p:ext>
    </p:extLst>
  </p:cSld>
  <p:clrMapOvr>
    <a:masterClrMapping/>
  </p:clrMapOvr>
</p:notes>
</file>

<file path=ppt/notesSlides/notesSlide10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6883770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綱領</a:t>
            </a:r>
          </a:p>
        </p:txBody>
      </p:sp>
    </p:spTree>
    <p:extLst>
      <p:ext uri="{BB962C8B-B14F-4D97-AF65-F5344CB8AC3E}">
        <p14:creationId xmlns:p14="http://schemas.microsoft.com/office/powerpoint/2010/main" val="2610502088"/>
      </p:ext>
    </p:extLst>
  </p:cSld>
  <p:clrMapOvr>
    <a:masterClrMapping/>
  </p:clrMapOvr>
</p:notes>
</file>

<file path=ppt/notesSlides/notesSlide1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77274006"/>
      </p:ext>
    </p:extLst>
  </p:cSld>
  <p:clrMapOvr>
    <a:masterClrMapping/>
  </p:clrMapOvr>
</p:notes>
</file>

<file path=ppt/notesSlides/notesSlide1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00278527"/>
      </p:ext>
    </p:extLst>
  </p:cSld>
  <p:clrMapOvr>
    <a:masterClrMapping/>
  </p:clrMapOvr>
</p:notes>
</file>

<file path=ppt/notesSlides/notesSlide1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889626853"/>
      </p:ext>
    </p:extLst>
  </p:cSld>
  <p:clrMapOvr>
    <a:masterClrMapping/>
  </p:clrMapOvr>
</p:notes>
</file>

<file path=ppt/notesSlides/notesSlide1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341315375"/>
      </p:ext>
    </p:extLst>
  </p:cSld>
  <p:clrMapOvr>
    <a:masterClrMapping/>
  </p:clrMapOvr>
</p:notes>
</file>

<file path=ppt/notesSlides/notesSlide1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12468061"/>
      </p:ext>
    </p:extLst>
  </p:cSld>
  <p:clrMapOvr>
    <a:masterClrMapping/>
  </p:clrMapOvr>
</p:notes>
</file>

<file path=ppt/notesSlides/notesSlide1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3347639"/>
      </p:ext>
    </p:extLst>
  </p:cSld>
  <p:clrMapOvr>
    <a:masterClrMapping/>
  </p:clrMapOvr>
</p:notes>
</file>

<file path=ppt/notesSlides/notesSlide1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02739755"/>
      </p:ext>
    </p:extLst>
  </p:cSld>
  <p:clrMapOvr>
    <a:masterClrMapping/>
  </p:clrMapOvr>
</p:notes>
</file>

<file path=ppt/notesSlides/notesSlide1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51103397"/>
      </p:ext>
    </p:extLst>
  </p:cSld>
  <p:clrMapOvr>
    <a:masterClrMapping/>
  </p:clrMapOvr>
</p:notes>
</file>

<file path=ppt/notesSlides/notesSlide1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296796124"/>
      </p:ext>
    </p:extLst>
  </p:cSld>
  <p:clrMapOvr>
    <a:masterClrMapping/>
  </p:clrMapOvr>
</p:notes>
</file>

<file path=ppt/notesSlides/notesSlide1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4826487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指針</a:t>
            </a:r>
          </a:p>
        </p:txBody>
      </p:sp>
    </p:spTree>
    <p:extLst>
      <p:ext uri="{BB962C8B-B14F-4D97-AF65-F5344CB8AC3E}">
        <p14:creationId xmlns:p14="http://schemas.microsoft.com/office/powerpoint/2010/main" val="3953496620"/>
      </p:ext>
    </p:extLst>
  </p:cSld>
  <p:clrMapOvr>
    <a:masterClrMapping/>
  </p:clrMapOvr>
</p:notes>
</file>

<file path=ppt/notesSlides/notesSlide1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99229882"/>
      </p:ext>
    </p:extLst>
  </p:cSld>
  <p:clrMapOvr>
    <a:masterClrMapping/>
  </p:clrMapOvr>
</p:notes>
</file>

<file path=ppt/notesSlides/notesSlide1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76733235"/>
      </p:ext>
    </p:extLst>
  </p:cSld>
  <p:clrMapOvr>
    <a:masterClrMapping/>
  </p:clrMapOvr>
</p:notes>
</file>

<file path=ppt/notesSlides/notesSlide1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78520792"/>
      </p:ext>
    </p:extLst>
  </p:cSld>
  <p:clrMapOvr>
    <a:masterClrMapping/>
  </p:clrMapOvr>
</p:notes>
</file>

<file path=ppt/notesSlides/notesSlide1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（東北ブロック内）秋田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30521908"/>
      </p:ext>
    </p:extLst>
  </p:cSld>
  <p:clrMapOvr>
    <a:masterClrMapping/>
  </p:clrMapOvr>
</p:notes>
</file>

<file path=ppt/notesSlides/notesSlide1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91304871"/>
      </p:ext>
    </p:extLst>
  </p:cSld>
  <p:clrMapOvr>
    <a:masterClrMapping/>
  </p:clrMapOvr>
</p:notes>
</file>

<file path=ppt/notesSlides/notesSlide1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543764104"/>
      </p:ext>
    </p:extLst>
  </p:cSld>
  <p:clrMapOvr>
    <a:masterClrMapping/>
  </p:clrMapOvr>
</p:notes>
</file>

<file path=ppt/notesSlides/notesSlide1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501933474"/>
      </p:ext>
    </p:extLst>
  </p:cSld>
  <p:clrMapOvr>
    <a:masterClrMapping/>
  </p:clrMapOvr>
</p:notes>
</file>

<file path=ppt/notesSlides/notesSlide1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72553760"/>
      </p:ext>
    </p:extLst>
  </p:cSld>
  <p:clrMapOvr>
    <a:masterClrMapping/>
  </p:clrMapOvr>
</p:notes>
</file>

<file path=ppt/notesSlides/notesSlide1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75403881"/>
      </p:ext>
    </p:extLst>
  </p:cSld>
  <p:clrMapOvr>
    <a:masterClrMapping/>
  </p:clrMapOvr>
</p:notes>
</file>

<file path=ppt/notesSlides/notesSlide1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04444758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指針</a:t>
            </a:r>
          </a:p>
        </p:txBody>
      </p:sp>
    </p:spTree>
    <p:extLst>
      <p:ext uri="{BB962C8B-B14F-4D97-AF65-F5344CB8AC3E}">
        <p14:creationId xmlns:p14="http://schemas.microsoft.com/office/powerpoint/2010/main" val="2484853148"/>
      </p:ext>
    </p:extLst>
  </p:cSld>
  <p:clrMapOvr>
    <a:masterClrMapping/>
  </p:clrMapOvr>
</p:notes>
</file>

<file path=ppt/notesSlides/notesSlide1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067490694"/>
      </p:ext>
    </p:extLst>
  </p:cSld>
  <p:clrMapOvr>
    <a:masterClrMapping/>
  </p:clrMapOvr>
</p:notes>
</file>

<file path=ppt/notesSlides/notesSlide1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4382767"/>
      </p:ext>
    </p:extLst>
  </p:cSld>
  <p:clrMapOvr>
    <a:masterClrMapping/>
  </p:clrMapOvr>
</p:notes>
</file>

<file path=ppt/notesSlides/notesSlide1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55357016"/>
      </p:ext>
    </p:extLst>
  </p:cSld>
  <p:clrMapOvr>
    <a:masterClrMapping/>
  </p:clrMapOvr>
</p:notes>
</file>

<file path=ppt/notesSlides/notesSlide1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24317960"/>
      </p:ext>
    </p:extLst>
  </p:cSld>
  <p:clrMapOvr>
    <a:masterClrMapping/>
  </p:clrMapOvr>
</p:notes>
</file>

<file path=ppt/notesSlides/notesSlide1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82436476"/>
      </p:ext>
    </p:extLst>
  </p:cSld>
  <p:clrMapOvr>
    <a:masterClrMapping/>
  </p:clrMapOvr>
</p:notes>
</file>

<file path=ppt/notesSlides/notesSlide1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49905316"/>
      </p:ext>
    </p:extLst>
  </p:cSld>
  <p:clrMapOvr>
    <a:masterClrMapping/>
  </p:clrMapOvr>
</p:notes>
</file>

<file path=ppt/notesSlides/notesSlide1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1319318"/>
      </p:ext>
    </p:extLst>
  </p:cSld>
  <p:clrMapOvr>
    <a:masterClrMapping/>
  </p:clrMapOvr>
</p:notes>
</file>

<file path=ppt/notesSlides/notesSlide1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61385456"/>
      </p:ext>
    </p:extLst>
  </p:cSld>
  <p:clrMapOvr>
    <a:masterClrMapping/>
  </p:clrMapOvr>
</p:notes>
</file>

<file path=ppt/notesSlides/notesSlide1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（東北ブロック内）山形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42483434"/>
      </p:ext>
    </p:extLst>
  </p:cSld>
  <p:clrMapOvr>
    <a:masterClrMapping/>
  </p:clrMapOvr>
</p:notes>
</file>

<file path=ppt/notesSlides/notesSlide1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0716279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指針</a:t>
            </a:r>
          </a:p>
        </p:txBody>
      </p:sp>
    </p:spTree>
    <p:extLst>
      <p:ext uri="{BB962C8B-B14F-4D97-AF65-F5344CB8AC3E}">
        <p14:creationId xmlns:p14="http://schemas.microsoft.com/office/powerpoint/2010/main" val="1134992365"/>
      </p:ext>
    </p:extLst>
  </p:cSld>
  <p:clrMapOvr>
    <a:masterClrMapping/>
  </p:clrMapOvr>
</p:notes>
</file>

<file path=ppt/notesSlides/notesSlide1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781645419"/>
      </p:ext>
    </p:extLst>
  </p:cSld>
  <p:clrMapOvr>
    <a:masterClrMapping/>
  </p:clrMapOvr>
</p:notes>
</file>

<file path=ppt/notesSlides/notesSlide1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911425213"/>
      </p:ext>
    </p:extLst>
  </p:cSld>
  <p:clrMapOvr>
    <a:masterClrMapping/>
  </p:clrMapOvr>
</p:notes>
</file>

<file path=ppt/notesSlides/notesSlide1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05725950"/>
      </p:ext>
    </p:extLst>
  </p:cSld>
  <p:clrMapOvr>
    <a:masterClrMapping/>
  </p:clrMapOvr>
</p:notes>
</file>

<file path=ppt/notesSlides/notesSlide1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88688413"/>
      </p:ext>
    </p:extLst>
  </p:cSld>
  <p:clrMapOvr>
    <a:masterClrMapping/>
  </p:clrMapOvr>
</p:notes>
</file>

<file path=ppt/notesSlides/notesSlide1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3328297"/>
      </p:ext>
    </p:extLst>
  </p:cSld>
  <p:clrMapOvr>
    <a:masterClrMapping/>
  </p:clrMapOvr>
</p:notes>
</file>

<file path=ppt/notesSlides/notesSlide1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38455190"/>
      </p:ext>
    </p:extLst>
  </p:cSld>
  <p:clrMapOvr>
    <a:masterClrMapping/>
  </p:clrMapOvr>
</p:notes>
</file>

<file path=ppt/notesSlides/notesSlide1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36081719"/>
      </p:ext>
    </p:extLst>
  </p:cSld>
  <p:clrMapOvr>
    <a:masterClrMapping/>
  </p:clrMapOvr>
</p:notes>
</file>

<file path=ppt/notesSlides/notesSlide1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16805490"/>
      </p:ext>
    </p:extLst>
  </p:cSld>
  <p:clrMapOvr>
    <a:masterClrMapping/>
  </p:clrMapOvr>
</p:notes>
</file>

<file path=ppt/notesSlides/notesSlide1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76436738"/>
      </p:ext>
    </p:extLst>
  </p:cSld>
  <p:clrMapOvr>
    <a:masterClrMapping/>
  </p:clrMapOvr>
</p:notes>
</file>

<file path=ppt/notesSlides/notesSlide1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77949230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指針</a:t>
            </a:r>
          </a:p>
        </p:txBody>
      </p:sp>
    </p:spTree>
    <p:extLst>
      <p:ext uri="{BB962C8B-B14F-4D97-AF65-F5344CB8AC3E}">
        <p14:creationId xmlns:p14="http://schemas.microsoft.com/office/powerpoint/2010/main" val="4200344555"/>
      </p:ext>
    </p:extLst>
  </p:cSld>
  <p:clrMapOvr>
    <a:masterClrMapping/>
  </p:clrMapOvr>
</p:notes>
</file>

<file path=ppt/notesSlides/notesSlide1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87472155"/>
      </p:ext>
    </p:extLst>
  </p:cSld>
  <p:clrMapOvr>
    <a:masterClrMapping/>
  </p:clrMapOvr>
</p:notes>
</file>

<file path=ppt/notesSlides/notesSlide1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86081670"/>
      </p:ext>
    </p:extLst>
  </p:cSld>
  <p:clrMapOvr>
    <a:masterClrMapping/>
  </p:clrMapOvr>
</p:notes>
</file>

<file path=ppt/notesSlides/notesSlide1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54404017"/>
      </p:ext>
    </p:extLst>
  </p:cSld>
  <p:clrMapOvr>
    <a:masterClrMapping/>
  </p:clrMapOvr>
</p:notes>
</file>

<file path=ppt/notesSlides/notesSlide1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471552453"/>
      </p:ext>
    </p:extLst>
  </p:cSld>
  <p:clrMapOvr>
    <a:masterClrMapping/>
  </p:clrMapOvr>
</p:notes>
</file>

<file path=ppt/notesSlides/notesSlide1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74364314"/>
      </p:ext>
    </p:extLst>
  </p:cSld>
  <p:clrMapOvr>
    <a:masterClrMapping/>
  </p:clrMapOvr>
</p:notes>
</file>

<file path=ppt/notesSlides/notesSlide1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41868513"/>
      </p:ext>
    </p:extLst>
  </p:cSld>
  <p:clrMapOvr>
    <a:masterClrMapping/>
  </p:clrMapOvr>
</p:notes>
</file>

<file path=ppt/notesSlides/notesSlide1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84289427"/>
      </p:ext>
    </p:extLst>
  </p:cSld>
  <p:clrMapOvr>
    <a:masterClrMapping/>
  </p:clrMapOvr>
</p:notes>
</file>

<file path=ppt/notesSlides/notesSlide1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02796613"/>
      </p:ext>
    </p:extLst>
  </p:cSld>
  <p:clrMapOvr>
    <a:masterClrMapping/>
  </p:clrMapOvr>
</p:notes>
</file>

<file path=ppt/notesSlides/notesSlide1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208046398"/>
      </p:ext>
    </p:extLst>
  </p:cSld>
  <p:clrMapOvr>
    <a:masterClrMapping/>
  </p:clrMapOvr>
</p:notes>
</file>

<file path=ppt/notesSlides/notesSlide1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（東北ブロック内）福島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13845302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指針</a:t>
            </a:r>
          </a:p>
        </p:txBody>
      </p:sp>
    </p:spTree>
    <p:extLst>
      <p:ext uri="{BB962C8B-B14F-4D97-AF65-F5344CB8AC3E}">
        <p14:creationId xmlns:p14="http://schemas.microsoft.com/office/powerpoint/2010/main" val="1428664466"/>
      </p:ext>
    </p:extLst>
  </p:cSld>
  <p:clrMapOvr>
    <a:masterClrMapping/>
  </p:clrMapOvr>
</p:notes>
</file>

<file path=ppt/notesSlides/notesSlide1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11232094"/>
      </p:ext>
    </p:extLst>
  </p:cSld>
  <p:clrMapOvr>
    <a:masterClrMapping/>
  </p:clrMapOvr>
</p:notes>
</file>

<file path=ppt/notesSlides/notesSlide1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532137460"/>
      </p:ext>
    </p:extLst>
  </p:cSld>
  <p:clrMapOvr>
    <a:masterClrMapping/>
  </p:clrMapOvr>
</p:notes>
</file>

<file path=ppt/notesSlides/notesSlide1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50869308"/>
      </p:ext>
    </p:extLst>
  </p:cSld>
  <p:clrMapOvr>
    <a:masterClrMapping/>
  </p:clrMapOvr>
</p:notes>
</file>

<file path=ppt/notesSlides/notesSlide1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08034986"/>
      </p:ext>
    </p:extLst>
  </p:cSld>
  <p:clrMapOvr>
    <a:masterClrMapping/>
  </p:clrMapOvr>
</p:notes>
</file>

<file path=ppt/notesSlides/notesSlide1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694158"/>
      </p:ext>
    </p:extLst>
  </p:cSld>
  <p:clrMapOvr>
    <a:masterClrMapping/>
  </p:clrMapOvr>
</p:notes>
</file>

<file path=ppt/notesSlides/notesSlide1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37824963"/>
      </p:ext>
    </p:extLst>
  </p:cSld>
  <p:clrMapOvr>
    <a:masterClrMapping/>
  </p:clrMapOvr>
</p:notes>
</file>

<file path=ppt/notesSlides/notesSlide1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09380186"/>
      </p:ext>
    </p:extLst>
  </p:cSld>
  <p:clrMapOvr>
    <a:masterClrMapping/>
  </p:clrMapOvr>
</p:notes>
</file>

<file path=ppt/notesSlides/notesSlide1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69488763"/>
      </p:ext>
    </p:extLst>
  </p:cSld>
  <p:clrMapOvr>
    <a:masterClrMapping/>
  </p:clrMapOvr>
</p:notes>
</file>

<file path=ppt/notesSlides/notesSlide16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486116362"/>
      </p:ext>
    </p:extLst>
  </p:cSld>
  <p:clrMapOvr>
    <a:masterClrMapping/>
  </p:clrMapOvr>
</p:notes>
</file>

<file path=ppt/notesSlides/notesSlide16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2794977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指針</a:t>
            </a:r>
          </a:p>
        </p:txBody>
      </p:sp>
    </p:spTree>
    <p:extLst>
      <p:ext uri="{BB962C8B-B14F-4D97-AF65-F5344CB8AC3E}">
        <p14:creationId xmlns:p14="http://schemas.microsoft.com/office/powerpoint/2010/main" val="4258102417"/>
      </p:ext>
    </p:extLst>
  </p:cSld>
  <p:clrMapOvr>
    <a:masterClrMapping/>
  </p:clrMapOvr>
</p:notes>
</file>

<file path=ppt/notesSlides/notesSlide17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05926231"/>
      </p:ext>
    </p:extLst>
  </p:cSld>
  <p:clrMapOvr>
    <a:masterClrMapping/>
  </p:clrMapOvr>
</p:notes>
</file>

<file path=ppt/notesSlides/notesSlide17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16979570"/>
      </p:ext>
    </p:extLst>
  </p:cSld>
  <p:clrMapOvr>
    <a:masterClrMapping/>
  </p:clrMapOvr>
</p:notes>
</file>

<file path=ppt/notesSlides/notesSlide17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（東北ブロック内）宮城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9310240"/>
      </p:ext>
    </p:extLst>
  </p:cSld>
  <p:clrMapOvr>
    <a:masterClrMapping/>
  </p:clrMapOvr>
</p:notes>
</file>

<file path=ppt/notesSlides/notesSlide17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66948614"/>
      </p:ext>
    </p:extLst>
  </p:cSld>
  <p:clrMapOvr>
    <a:masterClrMapping/>
  </p:clrMapOvr>
</p:notes>
</file>

<file path=ppt/notesSlides/notesSlide17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dirty="0">
                <a:latin typeface="PT Serif"/>
                <a:ea typeface="PT Serif"/>
                <a:cs typeface="PT Serif"/>
                <a:sym typeface="PT Serif"/>
              </a:rPr>
              <a:t>会長予定者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99234573"/>
      </p:ext>
    </p:extLst>
  </p:cSld>
  <p:clrMapOvr>
    <a:masterClrMapping/>
  </p:clrMapOvr>
</p:notes>
</file>

<file path=ppt/notesSlides/notesSlide17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31346993"/>
      </p:ext>
    </p:extLst>
  </p:cSld>
  <p:clrMapOvr>
    <a:masterClrMapping/>
  </p:clrMapOvr>
</p:notes>
</file>

<file path=ppt/notesSlides/notesSlide17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r>
              <a:rPr kumimoji="1" lang="zh-TW" altLang="en-US" dirty="0"/>
              <a:t>開催地</a:t>
            </a:r>
            <a:r>
              <a:rPr kumimoji="1" lang="ja-JP" altLang="en-US" dirty="0"/>
              <a:t>　</a:t>
            </a:r>
            <a:r>
              <a:rPr kumimoji="1" lang="zh-TW" altLang="en-US" dirty="0"/>
              <a:t>主管商工会議所青年部発表</a:t>
            </a:r>
          </a:p>
          <a:p>
            <a:pPr algn="l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297049009"/>
      </p:ext>
    </p:extLst>
  </p:cSld>
  <p:clrMapOvr>
    <a:masterClrMapping/>
  </p:clrMapOvr>
</p:notes>
</file>

<file path=ppt/notesSlides/notesSlide17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58080511"/>
      </p:ext>
    </p:extLst>
  </p:cSld>
  <p:clrMapOvr>
    <a:masterClrMapping/>
  </p:clrMapOvr>
</p:notes>
</file>

<file path=ppt/notesSlides/notesSlide17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ブロック旗伝達式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83478457"/>
      </p:ext>
    </p:extLst>
  </p:cSld>
  <p:clrMapOvr>
    <a:masterClrMapping/>
  </p:clrMapOvr>
</p:notes>
</file>

<file path=ppt/notesSlides/notesSlide17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ブロック旗伝達式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085822365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司会挨拶</a:t>
            </a:r>
          </a:p>
        </p:txBody>
      </p:sp>
    </p:spTree>
    <p:extLst>
      <p:ext uri="{BB962C8B-B14F-4D97-AF65-F5344CB8AC3E}">
        <p14:creationId xmlns:p14="http://schemas.microsoft.com/office/powerpoint/2010/main" val="551941419"/>
      </p:ext>
    </p:extLst>
  </p:cSld>
  <p:clrMapOvr>
    <a:masterClrMapping/>
  </p:clrMapOvr>
</p:notes>
</file>

<file path=ppt/notesSlides/notesSlide18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ブロック旗伝達式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70717123"/>
      </p:ext>
    </p:extLst>
  </p:cSld>
  <p:clrMapOvr>
    <a:masterClrMapping/>
  </p:clrMapOvr>
</p:notes>
</file>

<file path=ppt/notesSlides/notesSlide18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ブロック旗伝達式</a:t>
            </a:r>
          </a:p>
        </p:txBody>
      </p:sp>
    </p:spTree>
    <p:extLst>
      <p:ext uri="{BB962C8B-B14F-4D97-AF65-F5344CB8AC3E}">
        <p14:creationId xmlns:p14="http://schemas.microsoft.com/office/powerpoint/2010/main" val="1249047662"/>
      </p:ext>
    </p:extLst>
  </p:cSld>
  <p:clrMapOvr>
    <a:masterClrMapping/>
  </p:clrMapOvr>
</p:notes>
</file>

<file path=ppt/notesSlides/notesSlide18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13315970"/>
      </p:ext>
    </p:extLst>
  </p:cSld>
  <p:clrMapOvr>
    <a:masterClrMapping/>
  </p:clrMapOvr>
</p:notes>
</file>

<file path=ppt/notesSlides/notesSlide18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岩手いちのせき大会 あいさつ</a:t>
            </a:r>
            <a:endParaRPr kumimoji="1" lang="ja-JP" altLang="en-US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85199590"/>
      </p:ext>
    </p:extLst>
  </p:cSld>
  <p:clrMapOvr>
    <a:masterClrMapping/>
  </p:clrMapOvr>
</p:notes>
</file>

<file path=ppt/notesSlides/notesSlide18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4265758"/>
      </p:ext>
    </p:extLst>
  </p:cSld>
  <p:clrMapOvr>
    <a:masterClrMapping/>
  </p:clrMapOvr>
</p:notes>
</file>

<file path=ppt/notesSlides/notesSlide18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全国会長研修会　茨城つちうら会議　あいさつ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9135752"/>
      </p:ext>
    </p:extLst>
  </p:cSld>
  <p:clrMapOvr>
    <a:masterClrMapping/>
  </p:clrMapOvr>
</p:notes>
</file>

<file path=ppt/notesSlides/notesSlide18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全国会長研修会　茨城つちうら会議　あいさつ</a:t>
            </a:r>
            <a:endParaRPr kumimoji="1" lang="ja-JP" altLang="en-US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58952838"/>
      </p:ext>
    </p:extLst>
  </p:cSld>
  <p:clrMapOvr>
    <a:masterClrMapping/>
  </p:clrMapOvr>
</p:notes>
</file>

<file path=ppt/notesSlides/notesSlide18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全国会長研修会　茨城つちうら会議　あいさつ</a:t>
            </a:r>
            <a:endParaRPr kumimoji="1" lang="ja-JP" altLang="en-US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13226332"/>
      </p:ext>
    </p:extLst>
  </p:cSld>
  <p:clrMapOvr>
    <a:masterClrMapping/>
  </p:clrMapOvr>
</p:notes>
</file>

<file path=ppt/notesSlides/notesSlide18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21886284"/>
      </p:ext>
    </p:extLst>
  </p:cSld>
  <p:clrMapOvr>
    <a:masterClrMapping/>
  </p:clrMapOvr>
</p:notes>
</file>

<file path=ppt/notesSlides/notesSlide18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全国大会香川たかまつ大会　あいさつ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72316568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主催者代表挨拶</a:t>
            </a:r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27592225"/>
      </p:ext>
    </p:extLst>
  </p:cSld>
  <p:clrMapOvr>
    <a:masterClrMapping/>
  </p:clrMapOvr>
</p:notes>
</file>

<file path=ppt/notesSlides/notesSlide19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全国大会香川たかまつ大会　あいさつ</a:t>
            </a:r>
            <a:endParaRPr kumimoji="1" lang="ja-JP" altLang="en-US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96944452"/>
      </p:ext>
    </p:extLst>
  </p:cSld>
  <p:clrMapOvr>
    <a:masterClrMapping/>
  </p:clrMapOvr>
</p:notes>
</file>

<file path=ppt/notesSlides/notesSlide19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全国大会香川たかまつ大会　あいさつ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53929246"/>
      </p:ext>
    </p:extLst>
  </p:cSld>
  <p:clrMapOvr>
    <a:masterClrMapping/>
  </p:clrMapOvr>
</p:notes>
</file>

<file path=ppt/notesSlides/notesSlide19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77488049"/>
      </p:ext>
    </p:extLst>
  </p:cSld>
  <p:clrMapOvr>
    <a:masterClrMapping/>
  </p:clrMapOvr>
</p:notes>
</file>

<file path=ppt/notesSlides/notesSlide19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dirty="0">
                <a:latin typeface="PT Serif"/>
                <a:ea typeface="PT Serif"/>
                <a:cs typeface="PT Serif"/>
                <a:sym typeface="PT Serif"/>
              </a:rPr>
              <a:t>閉会宣言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32075570"/>
      </p:ext>
    </p:extLst>
  </p:cSld>
  <p:clrMapOvr>
    <a:masterClrMapping/>
  </p:clrMapOvr>
</p:notes>
</file>

<file path=ppt/notesSlides/notesSlide19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1300287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kumimoji="1" lang="ja-JP" altLang="en-US" dirty="0"/>
              <a:t>日本商工会議所会頭あいさつ</a:t>
            </a:r>
            <a:endParaRPr kumimoji="1" lang="en-US" altLang="ja-JP" dirty="0"/>
          </a:p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kumimoji="1" lang="ja-JP" altLang="en-US" dirty="0"/>
              <a:t>日本商工会議所三村会頭　代理　</a:t>
            </a:r>
            <a:r>
              <a:rPr lang="zh-TW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中小企業振興部</a:t>
            </a:r>
            <a:r>
              <a:rPr lang="ja-JP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</a:t>
            </a:r>
            <a:r>
              <a:rPr lang="zh-TW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課長補佐　井上　哲志</a:t>
            </a:r>
            <a:r>
              <a:rPr lang="ja-JP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様</a:t>
            </a:r>
            <a:endParaRPr lang="zh-TW" altLang="en-US" sz="11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endParaRPr lang="zh-TW" altLang="en-US" sz="11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71002626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日本</a:t>
            </a:r>
            <a:r>
              <a:rPr kumimoji="1" lang="en-US" altLang="ja-JP" dirty="0"/>
              <a:t>YEG</a:t>
            </a:r>
            <a:r>
              <a:rPr kumimoji="1" lang="ja-JP" altLang="en-US" dirty="0"/>
              <a:t>会長挨拶</a:t>
            </a:r>
          </a:p>
        </p:txBody>
      </p:sp>
    </p:spTree>
    <p:extLst>
      <p:ext uri="{BB962C8B-B14F-4D97-AF65-F5344CB8AC3E}">
        <p14:creationId xmlns:p14="http://schemas.microsoft.com/office/powerpoint/2010/main" val="2588606652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kumimoji="1" lang="ja-JP" altLang="en-US" dirty="0"/>
              <a:t>日本商工会議所会頭あいさつ</a:t>
            </a:r>
            <a:endParaRPr kumimoji="1" lang="en-US" altLang="ja-JP" dirty="0"/>
          </a:p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kumimoji="1" lang="ja-JP" altLang="en-US" dirty="0"/>
              <a:t>日本商工会議所三村会頭　代理　</a:t>
            </a:r>
            <a:r>
              <a:rPr lang="zh-TW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中小企業振興部</a:t>
            </a:r>
            <a:r>
              <a:rPr lang="ja-JP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</a:t>
            </a:r>
            <a:r>
              <a:rPr lang="zh-TW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課長補佐　井上　哲志</a:t>
            </a:r>
            <a:r>
              <a:rPr lang="ja-JP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様</a:t>
            </a:r>
            <a:endParaRPr lang="zh-TW" altLang="en-US" sz="11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endParaRPr lang="zh-TW" altLang="en-US" sz="11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13331606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kumimoji="1" lang="ja-JP" altLang="en-US" dirty="0"/>
              <a:t>主幹代表挨拶　</a:t>
            </a:r>
            <a:r>
              <a:rPr kumimoji="1" lang="ja-JP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sym typeface="PT Serif"/>
              </a:rPr>
              <a:t>塩釜</a:t>
            </a:r>
            <a:r>
              <a:rPr kumimoji="1" lang="en-US" altLang="ja-JP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sym typeface="PT Serif"/>
              </a:rPr>
              <a:t>YEG</a:t>
            </a:r>
            <a:r>
              <a:rPr kumimoji="1" lang="ja-JP" altLang="en-US" sz="11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sym typeface="PT Serif"/>
              </a:rPr>
              <a:t>会長　土見大介</a:t>
            </a:r>
            <a:endParaRPr lang="zh-CN" altLang="en-US" sz="11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27588139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kumimoji="1" lang="ja-JP" altLang="en-US" dirty="0"/>
              <a:t>開催地会頭挨拶　</a:t>
            </a:r>
            <a:r>
              <a:rPr lang="ja-JP" altLang="en-US" sz="11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会頭　桑原  茂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83172633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来賓祝辞３名</a:t>
            </a:r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97195710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来賓祝辞　①</a:t>
            </a:r>
          </a:p>
        </p:txBody>
      </p:sp>
    </p:spTree>
    <p:extLst>
      <p:ext uri="{BB962C8B-B14F-4D97-AF65-F5344CB8AC3E}">
        <p14:creationId xmlns:p14="http://schemas.microsoft.com/office/powerpoint/2010/main" val="1233323856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来賓祝辞　②　代理</a:t>
            </a:r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33441329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来賓祝辞　③　</a:t>
            </a:r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65985488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21355263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</a:p>
        </p:txBody>
      </p:sp>
    </p:spTree>
    <p:extLst>
      <p:ext uri="{BB962C8B-B14F-4D97-AF65-F5344CB8AC3E}">
        <p14:creationId xmlns:p14="http://schemas.microsoft.com/office/powerpoint/2010/main" val="356116774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YEG</a:t>
            </a:r>
            <a:r>
              <a:rPr kumimoji="1" lang="ja-JP" altLang="en-US" dirty="0"/>
              <a:t>宣言</a:t>
            </a:r>
          </a:p>
        </p:txBody>
      </p:sp>
    </p:spTree>
    <p:extLst>
      <p:ext uri="{BB962C8B-B14F-4D97-AF65-F5344CB8AC3E}">
        <p14:creationId xmlns:p14="http://schemas.microsoft.com/office/powerpoint/2010/main" val="2358675071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　代理</a:t>
            </a:r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39230153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776848119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　代理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276889229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05310045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49390249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2810179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76875806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　代理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66454785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　代理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1539436"/>
      </p:ext>
    </p:extLst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　代理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9698477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東北ブロックスローガン</a:t>
            </a:r>
          </a:p>
        </p:txBody>
      </p:sp>
    </p:spTree>
    <p:extLst>
      <p:ext uri="{BB962C8B-B14F-4D97-AF65-F5344CB8AC3E}">
        <p14:creationId xmlns:p14="http://schemas.microsoft.com/office/powerpoint/2010/main" val="3937825232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　代理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7797556"/>
      </p:ext>
    </p:extLst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38920329"/>
      </p:ext>
    </p:extLst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15263746"/>
      </p:ext>
    </p:extLst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来賓紹介</a:t>
            </a:r>
            <a:endParaRPr kumimoji="1" lang="en-US" altLang="ja-JP" dirty="0"/>
          </a:p>
          <a:p>
            <a:pPr marL="15875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02359028"/>
      </p:ext>
    </p:extLst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30364455"/>
      </p:ext>
    </p:extLst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OB</a:t>
            </a:r>
            <a:r>
              <a:rPr kumimoji="1" lang="ja-JP" altLang="en-US" dirty="0"/>
              <a:t>・</a:t>
            </a:r>
            <a:r>
              <a:rPr kumimoji="1" lang="en-US" altLang="ja-JP" dirty="0"/>
              <a:t>OG</a:t>
            </a:r>
            <a:r>
              <a:rPr kumimoji="1" lang="ja-JP" altLang="en-US" dirty="0"/>
              <a:t>紹介</a:t>
            </a:r>
          </a:p>
        </p:txBody>
      </p:sp>
    </p:spTree>
    <p:extLst>
      <p:ext uri="{BB962C8B-B14F-4D97-AF65-F5344CB8AC3E}">
        <p14:creationId xmlns:p14="http://schemas.microsoft.com/office/powerpoint/2010/main" val="971516497"/>
      </p:ext>
    </p:extLst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5185733"/>
      </p:ext>
    </p:extLst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8029631"/>
      </p:ext>
    </p:extLst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7761836"/>
      </p:ext>
    </p:extLst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　日本商工会議所会頭　代理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3634643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日本</a:t>
            </a:r>
            <a:r>
              <a:rPr kumimoji="1" lang="en-US" altLang="ja-JP" dirty="0"/>
              <a:t>YEG</a:t>
            </a:r>
            <a:r>
              <a:rPr kumimoji="1" lang="ja-JP" altLang="en-US" dirty="0"/>
              <a:t>スローガン</a:t>
            </a:r>
          </a:p>
        </p:txBody>
      </p:sp>
    </p:spTree>
    <p:extLst>
      <p:ext uri="{BB962C8B-B14F-4D97-AF65-F5344CB8AC3E}">
        <p14:creationId xmlns:p14="http://schemas.microsoft.com/office/powerpoint/2010/main" val="1439523454"/>
      </p:ext>
    </p:extLst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34076953"/>
      </p:ext>
    </p:extLst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738296"/>
      </p:ext>
    </p:extLst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06539207"/>
      </p:ext>
    </p:extLst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55058633"/>
      </p:ext>
    </p:extLst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96496611"/>
      </p:ext>
    </p:extLst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07406865"/>
      </p:ext>
    </p:extLst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48538933"/>
      </p:ext>
    </p:extLst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19302315"/>
      </p:ext>
    </p:extLst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284692784"/>
      </p:ext>
    </p:extLst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主催者紹介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5045803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開催地テーマ</a:t>
            </a:r>
          </a:p>
        </p:txBody>
      </p:sp>
    </p:spTree>
    <p:extLst>
      <p:ext uri="{BB962C8B-B14F-4D97-AF65-F5344CB8AC3E}">
        <p14:creationId xmlns:p14="http://schemas.microsoft.com/office/powerpoint/2010/main" val="4124254011"/>
      </p:ext>
    </p:extLst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672048896"/>
      </p:ext>
    </p:extLst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470983108"/>
      </p:ext>
    </p:extLst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40977819"/>
      </p:ext>
    </p:extLst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04386831"/>
      </p:ext>
    </p:extLst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50367585"/>
      </p:ext>
    </p:extLst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84937875"/>
      </p:ext>
    </p:extLst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96137264"/>
      </p:ext>
    </p:extLst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37139287"/>
      </p:ext>
    </p:extLst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08177074"/>
      </p:ext>
    </p:extLst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1683366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宮城県商工会議所青年部連合会</a:t>
            </a:r>
            <a:r>
              <a:rPr lang="zh-TW" altLang="en-US" sz="1100" b="1" dirty="0">
                <a:ln w="9525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</a:t>
            </a:r>
          </a:p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600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本間  良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48012000"/>
      </p:ext>
    </p:extLst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50298772"/>
      </p:ext>
    </p:extLst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64644884"/>
      </p:ext>
    </p:extLst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56812743"/>
      </p:ext>
    </p:extLst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47922768"/>
      </p:ext>
    </p:extLst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44217075"/>
      </p:ext>
    </p:extLst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207265602"/>
      </p:ext>
    </p:extLst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646934526"/>
      </p:ext>
    </p:extLst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44575184"/>
      </p:ext>
    </p:extLst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16424895"/>
      </p:ext>
    </p:extLst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64409441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綱領</a:t>
            </a:r>
          </a:p>
        </p:txBody>
      </p:sp>
    </p:spTree>
    <p:extLst>
      <p:ext uri="{BB962C8B-B14F-4D97-AF65-F5344CB8AC3E}">
        <p14:creationId xmlns:p14="http://schemas.microsoft.com/office/powerpoint/2010/main" val="2777433209"/>
      </p:ext>
    </p:extLst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06628191"/>
      </p:ext>
    </p:extLst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7163107"/>
      </p:ext>
    </p:extLst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99929986"/>
      </p:ext>
    </p:extLst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93034456"/>
      </p:ext>
    </p:extLst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3734748"/>
      </p:ext>
    </p:extLst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2429936"/>
      </p:ext>
    </p:extLst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09722474"/>
      </p:ext>
    </p:extLst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76076122"/>
      </p:ext>
    </p:extLst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05925890"/>
      </p:ext>
    </p:extLst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062550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綱領</a:t>
            </a:r>
          </a:p>
        </p:txBody>
      </p:sp>
    </p:spTree>
    <p:extLst>
      <p:ext uri="{BB962C8B-B14F-4D97-AF65-F5344CB8AC3E}">
        <p14:creationId xmlns:p14="http://schemas.microsoft.com/office/powerpoint/2010/main" val="2824992667"/>
      </p:ext>
    </p:extLst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65800774"/>
      </p:ext>
    </p:extLst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82013397"/>
      </p:ext>
    </p:extLst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1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4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（東北ブロック内）青森</a:t>
            </a:r>
            <a:endParaRPr lang="ja-JP" altLang="en-US" sz="18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79876771"/>
      </p:ext>
    </p:extLst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181263589"/>
      </p:ext>
    </p:extLst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969616693"/>
      </p:ext>
    </p:extLst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58540860"/>
      </p:ext>
    </p:extLst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17955641"/>
      </p:ext>
    </p:extLst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482708163"/>
      </p:ext>
    </p:extLst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69740124"/>
      </p:ext>
    </p:extLst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0" indent="-298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tabLst/>
              <a:defRPr/>
            </a:pPr>
            <a:r>
              <a:rPr lang="zh-TW" altLang="en-US" sz="1000" b="1" spc="300" dirty="0">
                <a:latin typeface="PT Serif"/>
                <a:ea typeface="PT Serif"/>
                <a:cs typeface="PT Serif"/>
                <a:sym typeface="PT Serif"/>
              </a:rPr>
              <a:t>商工会議所青年部紹介</a:t>
            </a:r>
            <a:r>
              <a:rPr lang="ja-JP" altLang="en-US" sz="1100" b="1" spc="300" dirty="0">
                <a:latin typeface="PT Serif"/>
                <a:ea typeface="PT Serif"/>
                <a:cs typeface="PT Serif"/>
                <a:sym typeface="PT Serif"/>
              </a:rPr>
              <a:t>（東北ブロック内）岩手</a:t>
            </a:r>
            <a:endParaRPr lang="ja-JP" altLang="en-US" sz="1400" b="1" spc="300" dirty="0">
              <a:latin typeface="PT Serif"/>
              <a:ea typeface="PT Serif"/>
              <a:cs typeface="PT Serif"/>
              <a:sym typeface="PT Serif"/>
            </a:endParaRP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162463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F51F02-9E18-EA40-9D76-3CEC23BAF2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2B537E3-5FD4-0A43-A391-AECC6E4659C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DFA1185-2D39-0545-B0CB-01B2EB1E47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E48524F-4914-EF48-A0B7-178DA15520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400B0AF-11FD-AB47-AF91-5D80CEAE5B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6695429"/>
      </p:ext>
    </p:extLst>
  </p:cSld>
  <p:clrMapOvr>
    <a:masterClrMapping/>
  </p:clrMapOvr>
  <p:transition>
    <p:fade thruBlk="1"/>
  </p:transition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D5871A9-A23A-4042-A786-2EED2D5F88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48F897A9-EA18-9E45-88DA-AEE76093768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8B86B7E-A9CF-B24C-BFDD-23FA2B12B3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A6C8D14-A1E0-3840-AF81-80DB4DE411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1DB7546-1B6D-3541-8C14-22E75595BC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2787A1F-D967-4B43-BD86-BCFE7CE2A0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2878740"/>
      </p:ext>
    </p:extLst>
  </p:cSld>
  <p:clrMapOvr>
    <a:masterClrMapping/>
  </p:clrMapOvr>
  <p:transition>
    <p:fade thruBlk="1"/>
  </p:transition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D389A7D-1A6E-EA40-AF2F-E14563EF26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96C5203-148B-814D-9899-9E57D6AB88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D5C8223-1FEE-5D4E-8FAE-D78B27E5AD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F2AC21D-4670-474F-B9CB-A3241A7DE1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3D0C7F3-3C45-DF4B-81A6-2560FFFE4D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21387574"/>
      </p:ext>
    </p:extLst>
  </p:cSld>
  <p:clrMapOvr>
    <a:masterClrMapping/>
  </p:clrMapOvr>
  <p:transition>
    <p:fade thruBlk="1"/>
  </p:transition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3767A004-D186-884E-9BF8-AE81D204AF4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62331B6-2B4F-3D4C-A0F7-0BA4E4E5CDD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B644C8B-3506-D342-9BE0-F658CB2C61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E22DA1D-A847-9449-8599-0045632DB5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F71CC49-A34A-3A41-85DB-E1C8EFAED0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2014589"/>
      </p:ext>
    </p:extLst>
  </p:cSld>
  <p:clrMapOvr>
    <a:masterClrMapping/>
  </p:clrMapOvr>
  <p:transition>
    <p:fade thruBlk="1"/>
  </p:transition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D87F4E-60F1-6045-A422-68CD377373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6641412-2421-334E-AD2A-0A656F64F81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DBB4543-336C-1846-8B73-C6521DA702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1528233-676E-9043-AAA9-EAFDD4C4B3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ECBD61D-C4B6-A342-8E7D-54CE75529D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0256913"/>
      </p:ext>
    </p:extLst>
  </p:cSld>
  <p:clrMapOvr>
    <a:masterClrMapping/>
  </p:clrMapOvr>
  <p:transition>
    <p:fade thruBlk="1"/>
  </p:transition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DB0873B-FAB8-1B47-84B1-BD36A08987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9A49090-77F6-CD45-AB8B-5C1447C6D6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C195744-F06C-4348-9817-95B0BD0C3F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F744988-2F1C-BF4A-B2EE-2E36190E8C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B7FE2FC-B05A-C848-8290-7645CA7316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037582"/>
      </p:ext>
    </p:extLst>
  </p:cSld>
  <p:clrMapOvr>
    <a:masterClrMapping/>
  </p:clrMapOvr>
  <p:transition>
    <p:fade thruBlk="1"/>
  </p:transition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6F296B4-A569-C242-B949-099242066C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330BFE5-8D88-A440-BEAA-CDA158C70B0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2F3E276-7343-9A4D-A697-C7CD4B061E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4F0E462-DBC5-8543-BE5B-B12CF355A4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A528293-B8F7-A542-998F-63DE453406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929EF5E-C863-3A48-9765-84E0876E27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5688215"/>
      </p:ext>
    </p:extLst>
  </p:cSld>
  <p:clrMapOvr>
    <a:masterClrMapping/>
  </p:clrMapOvr>
  <p:transition>
    <p:fade thruBlk="1"/>
  </p:transition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8ED8CC5-61FD-774C-A724-C734AB150C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444488-B9D4-9A4B-9B06-A7E9F7CD19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7B15FED-0EAD-5541-8BAD-D7E7DF6B53D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AED8DD04-BE15-0544-8995-91824873A5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112F410-07C9-A341-8DCB-BBCA0756703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EF7CEBA1-32DC-9E43-B10F-445BB2C9FB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C4B7CCA-850C-F94B-BD28-8AA63FAD39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72E646E-5ABE-D943-807F-7C50C677CF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7441728"/>
      </p:ext>
    </p:extLst>
  </p:cSld>
  <p:clrMapOvr>
    <a:masterClrMapping/>
  </p:clrMapOvr>
  <p:transition>
    <p:fade thruBlk="1"/>
  </p:transition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87F145-D3E4-6F49-B656-568A3E57C2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AA1CB1A4-6276-AB47-BEF6-AF69EC1D62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BFF1D1B6-D12A-1E47-8724-9464365868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B349E44-A960-314F-B881-211538E78B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5028421"/>
      </p:ext>
    </p:extLst>
  </p:cSld>
  <p:clrMapOvr>
    <a:masterClrMapping/>
  </p:clrMapOvr>
  <p:transition>
    <p:fade thruBlk="1"/>
  </p:transition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A93C1F27-6991-E94F-BA5D-E7C2A361E1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9625FF2C-B7B3-D44D-B0F0-C33FBE5C13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9FA66F4-A33C-EB4E-83C9-515F55580B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7022726"/>
      </p:ext>
    </p:extLst>
  </p:cSld>
  <p:clrMapOvr>
    <a:masterClrMapping/>
  </p:clrMapOvr>
  <p:transition>
    <p:fade thruBlk="1"/>
  </p:transition>
  <p:hf sldNum="0" hdr="0" ftr="0" dt="0"/>
  <p:extLst>
    <p:ext uri="{DCECCB84-F9BA-43D5-87BE-67443E8EF086}">
      <p15:sldGuideLst xmlns:p15="http://schemas.microsoft.com/office/powerpoint/2012/main">
        <p15:guide id="1" pos="2880" userDrawn="1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1A9828-A2C2-204D-ADCE-DF78E7F6D5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F407D16-7B80-8A40-A607-EE07B6113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B3E6DC5F-F40A-1F4A-AC6D-BDB4D18214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0D7AA6EA-8EF7-8445-9540-DA36F9C982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97000"/>
      </p:ext>
    </p:extLst>
  </p:cSld>
  <p:clrMapOvr>
    <a:masterClrMapping/>
  </p:clrMapOvr>
  <p:transition>
    <p:fade thruBlk="1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A39BC42-F757-D345-9821-F55337308D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8331A77-89DD-4A49-94BD-418D91DD65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4C67697-FA7E-5F42-B8DB-99E58D5F2B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4EAA155-EA32-3F4A-9DF5-E3211FACCF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013893F-69C2-474D-8D9F-299F76A8D7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8FDCAD3-DE8D-E044-9F32-C41ADAC259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9621837"/>
      </p:ext>
    </p:extLst>
  </p:cSld>
  <p:clrMapOvr>
    <a:masterClrMapping/>
  </p:clrMapOvr>
  <p:transition>
    <p:fade thruBlk="1"/>
  </p:transition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9CDCB8FD-725E-134C-8CB9-C9116EF928CC}"/>
              </a:ext>
            </a:extLst>
          </p:cNvPr>
          <p:cNvSpPr/>
          <p:nvPr userDrawn="1"/>
        </p:nvSpPr>
        <p:spPr>
          <a:xfrm>
            <a:off x="0" y="-3159"/>
            <a:ext cx="9144000" cy="5143500"/>
          </a:xfrm>
          <a:prstGeom prst="rect">
            <a:avLst/>
          </a:prstGeom>
          <a:solidFill>
            <a:srgbClr val="00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693B7CD9-8192-1B4D-B752-91E53C24BD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1318F98-B6CA-4B40-95DA-2995E519328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DACDAD5-E9EF-184D-8BD1-3B3ECF79605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E027C8-9E78-3F49-9B02-82C2269DB223}" type="datetimeFigureOut">
              <a:rPr kumimoji="1" lang="ja-JP" altLang="en-US" smtClean="0"/>
              <a:t>2021/10/7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9471B33-768C-494A-BA28-883A745BEE4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93AF725-0F2F-6F49-88A3-FE3D9E231AA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BB4A55-78F7-2D48-BA07-2CE783C5605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78531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72" r:id="rId8"/>
    <p:sldLayoutId id="2147483668" r:id="rId9"/>
    <p:sldLayoutId id="2147483669" r:id="rId10"/>
    <p:sldLayoutId id="2147483670" r:id="rId11"/>
    <p:sldLayoutId id="2147483671" r:id="rId12"/>
  </p:sldLayoutIdLst>
  <p:transition>
    <p:fade thruBlk="1"/>
  </p:transition>
  <p:hf sldNum="0"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709" userDrawn="1">
          <p15:clr>
            <a:srgbClr val="F26B43"/>
          </p15:clr>
        </p15:guide>
        <p15:guide id="2" orient="horz" pos="3117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0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0.xml"/><Relationship Id="rId1" Type="http://schemas.openxmlformats.org/officeDocument/2006/relationships/slideLayout" Target="../slideLayouts/slideLayout7.xml"/></Relationships>
</file>

<file path=ppt/slides/_rels/slide10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1.xml"/><Relationship Id="rId1" Type="http://schemas.openxmlformats.org/officeDocument/2006/relationships/slideLayout" Target="../slideLayouts/slideLayout7.xml"/></Relationships>
</file>

<file path=ppt/slides/_rels/slide10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2.xml"/><Relationship Id="rId1" Type="http://schemas.openxmlformats.org/officeDocument/2006/relationships/slideLayout" Target="../slideLayouts/slideLayout7.xml"/></Relationships>
</file>

<file path=ppt/slides/_rels/slide10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3.xml"/><Relationship Id="rId1" Type="http://schemas.openxmlformats.org/officeDocument/2006/relationships/slideLayout" Target="../slideLayouts/slideLayout7.xml"/></Relationships>
</file>

<file path=ppt/slides/_rels/slide10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4.xml"/><Relationship Id="rId1" Type="http://schemas.openxmlformats.org/officeDocument/2006/relationships/slideLayout" Target="../slideLayouts/slideLayout7.xml"/></Relationships>
</file>

<file path=ppt/slides/_rels/slide10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5.xml"/><Relationship Id="rId1" Type="http://schemas.openxmlformats.org/officeDocument/2006/relationships/slideLayout" Target="../slideLayouts/slideLayout7.xml"/></Relationships>
</file>

<file path=ppt/slides/_rels/slide10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6.xml"/><Relationship Id="rId1" Type="http://schemas.openxmlformats.org/officeDocument/2006/relationships/slideLayout" Target="../slideLayouts/slideLayout7.xml"/></Relationships>
</file>

<file path=ppt/slides/_rels/slide10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7.xml"/><Relationship Id="rId1" Type="http://schemas.openxmlformats.org/officeDocument/2006/relationships/slideLayout" Target="../slideLayouts/slideLayout7.xml"/></Relationships>
</file>

<file path=ppt/slides/_rels/slide10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8.xml"/><Relationship Id="rId1" Type="http://schemas.openxmlformats.org/officeDocument/2006/relationships/slideLayout" Target="../slideLayouts/slideLayout7.xml"/></Relationships>
</file>

<file path=ppt/slides/_rels/slide10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9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0.xml"/><Relationship Id="rId1" Type="http://schemas.openxmlformats.org/officeDocument/2006/relationships/slideLayout" Target="../slideLayouts/slideLayout7.xml"/></Relationships>
</file>

<file path=ppt/slides/_rels/slide1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1.xml"/><Relationship Id="rId1" Type="http://schemas.openxmlformats.org/officeDocument/2006/relationships/slideLayout" Target="../slideLayouts/slideLayout7.xml"/></Relationships>
</file>

<file path=ppt/slides/_rels/slide1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2.xml"/><Relationship Id="rId1" Type="http://schemas.openxmlformats.org/officeDocument/2006/relationships/slideLayout" Target="../slideLayouts/slideLayout7.xml"/></Relationships>
</file>

<file path=ppt/slides/_rels/slide1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3.xml"/><Relationship Id="rId1" Type="http://schemas.openxmlformats.org/officeDocument/2006/relationships/slideLayout" Target="../slideLayouts/slideLayout7.xml"/></Relationships>
</file>

<file path=ppt/slides/_rels/slide1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4.xml"/><Relationship Id="rId1" Type="http://schemas.openxmlformats.org/officeDocument/2006/relationships/slideLayout" Target="../slideLayouts/slideLayout7.xml"/></Relationships>
</file>

<file path=ppt/slides/_rels/slide1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5.xml"/><Relationship Id="rId1" Type="http://schemas.openxmlformats.org/officeDocument/2006/relationships/slideLayout" Target="../slideLayouts/slideLayout7.xml"/></Relationships>
</file>

<file path=ppt/slides/_rels/slide1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6.xml"/><Relationship Id="rId1" Type="http://schemas.openxmlformats.org/officeDocument/2006/relationships/slideLayout" Target="../slideLayouts/slideLayout7.xml"/></Relationships>
</file>

<file path=ppt/slides/_rels/slide1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7.xml"/><Relationship Id="rId1" Type="http://schemas.openxmlformats.org/officeDocument/2006/relationships/slideLayout" Target="../slideLayouts/slideLayout7.xml"/></Relationships>
</file>

<file path=ppt/slides/_rels/slide1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8.xml"/><Relationship Id="rId1" Type="http://schemas.openxmlformats.org/officeDocument/2006/relationships/slideLayout" Target="../slideLayouts/slideLayout7.xml"/></Relationships>
</file>

<file path=ppt/slides/_rels/slide1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9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0.xml"/><Relationship Id="rId1" Type="http://schemas.openxmlformats.org/officeDocument/2006/relationships/slideLayout" Target="../slideLayouts/slideLayout7.xml"/></Relationships>
</file>

<file path=ppt/slides/_rels/slide1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1.xml"/><Relationship Id="rId1" Type="http://schemas.openxmlformats.org/officeDocument/2006/relationships/slideLayout" Target="../slideLayouts/slideLayout7.xml"/></Relationships>
</file>

<file path=ppt/slides/_rels/slide1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2.xml"/><Relationship Id="rId1" Type="http://schemas.openxmlformats.org/officeDocument/2006/relationships/slideLayout" Target="../slideLayouts/slideLayout7.xml"/></Relationships>
</file>

<file path=ppt/slides/_rels/slide1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3.xml"/><Relationship Id="rId1" Type="http://schemas.openxmlformats.org/officeDocument/2006/relationships/slideLayout" Target="../slideLayouts/slideLayout7.xml"/></Relationships>
</file>

<file path=ppt/slides/_rels/slide1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4.xml"/><Relationship Id="rId1" Type="http://schemas.openxmlformats.org/officeDocument/2006/relationships/slideLayout" Target="../slideLayouts/slideLayout7.xml"/></Relationships>
</file>

<file path=ppt/slides/_rels/slide1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5.xml"/><Relationship Id="rId1" Type="http://schemas.openxmlformats.org/officeDocument/2006/relationships/slideLayout" Target="../slideLayouts/slideLayout7.xml"/></Relationships>
</file>

<file path=ppt/slides/_rels/slide1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6.xml"/><Relationship Id="rId1" Type="http://schemas.openxmlformats.org/officeDocument/2006/relationships/slideLayout" Target="../slideLayouts/slideLayout7.xml"/></Relationships>
</file>

<file path=ppt/slides/_rels/slide1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7.xml"/><Relationship Id="rId1" Type="http://schemas.openxmlformats.org/officeDocument/2006/relationships/slideLayout" Target="../slideLayouts/slideLayout7.xml"/></Relationships>
</file>

<file path=ppt/slides/_rels/slide1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8.xml"/><Relationship Id="rId1" Type="http://schemas.openxmlformats.org/officeDocument/2006/relationships/slideLayout" Target="../slideLayouts/slideLayout7.xml"/></Relationships>
</file>

<file path=ppt/slides/_rels/slide1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9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0.xml"/><Relationship Id="rId1" Type="http://schemas.openxmlformats.org/officeDocument/2006/relationships/slideLayout" Target="../slideLayouts/slideLayout7.xml"/></Relationships>
</file>

<file path=ppt/slides/_rels/slide1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1.xml"/><Relationship Id="rId1" Type="http://schemas.openxmlformats.org/officeDocument/2006/relationships/slideLayout" Target="../slideLayouts/slideLayout7.xml"/></Relationships>
</file>

<file path=ppt/slides/_rels/slide1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2.xml"/><Relationship Id="rId1" Type="http://schemas.openxmlformats.org/officeDocument/2006/relationships/slideLayout" Target="../slideLayouts/slideLayout7.xml"/></Relationships>
</file>

<file path=ppt/slides/_rels/slide1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3.xml"/><Relationship Id="rId1" Type="http://schemas.openxmlformats.org/officeDocument/2006/relationships/slideLayout" Target="../slideLayouts/slideLayout7.xml"/></Relationships>
</file>

<file path=ppt/slides/_rels/slide1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4.xml"/><Relationship Id="rId1" Type="http://schemas.openxmlformats.org/officeDocument/2006/relationships/slideLayout" Target="../slideLayouts/slideLayout7.xml"/></Relationships>
</file>

<file path=ppt/slides/_rels/slide1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5.xml"/><Relationship Id="rId1" Type="http://schemas.openxmlformats.org/officeDocument/2006/relationships/slideLayout" Target="../slideLayouts/slideLayout7.xml"/></Relationships>
</file>

<file path=ppt/slides/_rels/slide1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6.xml"/><Relationship Id="rId1" Type="http://schemas.openxmlformats.org/officeDocument/2006/relationships/slideLayout" Target="../slideLayouts/slideLayout7.xml"/></Relationships>
</file>

<file path=ppt/slides/_rels/slide1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7.xml"/><Relationship Id="rId1" Type="http://schemas.openxmlformats.org/officeDocument/2006/relationships/slideLayout" Target="../slideLayouts/slideLayout7.xml"/></Relationships>
</file>

<file path=ppt/slides/_rels/slide1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8.xml"/><Relationship Id="rId1" Type="http://schemas.openxmlformats.org/officeDocument/2006/relationships/slideLayout" Target="../slideLayouts/slideLayout7.xml"/></Relationships>
</file>

<file path=ppt/slides/_rels/slide1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9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0.xml"/><Relationship Id="rId1" Type="http://schemas.openxmlformats.org/officeDocument/2006/relationships/slideLayout" Target="../slideLayouts/slideLayout7.xml"/></Relationships>
</file>

<file path=ppt/slides/_rels/slide1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1.xml"/><Relationship Id="rId1" Type="http://schemas.openxmlformats.org/officeDocument/2006/relationships/slideLayout" Target="../slideLayouts/slideLayout7.xml"/></Relationships>
</file>

<file path=ppt/slides/_rels/slide1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2.xml"/><Relationship Id="rId1" Type="http://schemas.openxmlformats.org/officeDocument/2006/relationships/slideLayout" Target="../slideLayouts/slideLayout7.xml"/></Relationships>
</file>

<file path=ppt/slides/_rels/slide1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3.xml"/><Relationship Id="rId1" Type="http://schemas.openxmlformats.org/officeDocument/2006/relationships/slideLayout" Target="../slideLayouts/slideLayout7.xml"/></Relationships>
</file>

<file path=ppt/slides/_rels/slide1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4.xml"/><Relationship Id="rId1" Type="http://schemas.openxmlformats.org/officeDocument/2006/relationships/slideLayout" Target="../slideLayouts/slideLayout7.xml"/></Relationships>
</file>

<file path=ppt/slides/_rels/slide1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5.xml"/><Relationship Id="rId1" Type="http://schemas.openxmlformats.org/officeDocument/2006/relationships/slideLayout" Target="../slideLayouts/slideLayout7.xml"/></Relationships>
</file>

<file path=ppt/slides/_rels/slide1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6.xml"/><Relationship Id="rId1" Type="http://schemas.openxmlformats.org/officeDocument/2006/relationships/slideLayout" Target="../slideLayouts/slideLayout7.xml"/></Relationships>
</file>

<file path=ppt/slides/_rels/slide1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7.xml"/><Relationship Id="rId1" Type="http://schemas.openxmlformats.org/officeDocument/2006/relationships/slideLayout" Target="../slideLayouts/slideLayout7.xml"/></Relationships>
</file>

<file path=ppt/slides/_rels/slide1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8.xml"/><Relationship Id="rId1" Type="http://schemas.openxmlformats.org/officeDocument/2006/relationships/slideLayout" Target="../slideLayouts/slideLayout7.xml"/></Relationships>
</file>

<file path=ppt/slides/_rels/slide1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9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0.xml"/><Relationship Id="rId1" Type="http://schemas.openxmlformats.org/officeDocument/2006/relationships/slideLayout" Target="../slideLayouts/slideLayout7.xml"/></Relationships>
</file>

<file path=ppt/slides/_rels/slide1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1.xml"/><Relationship Id="rId1" Type="http://schemas.openxmlformats.org/officeDocument/2006/relationships/slideLayout" Target="../slideLayouts/slideLayout7.xml"/></Relationships>
</file>

<file path=ppt/slides/_rels/slide1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2.xml"/><Relationship Id="rId1" Type="http://schemas.openxmlformats.org/officeDocument/2006/relationships/slideLayout" Target="../slideLayouts/slideLayout7.xml"/></Relationships>
</file>

<file path=ppt/slides/_rels/slide1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3.xml"/><Relationship Id="rId1" Type="http://schemas.openxmlformats.org/officeDocument/2006/relationships/slideLayout" Target="../slideLayouts/slideLayout7.xml"/></Relationships>
</file>

<file path=ppt/slides/_rels/slide1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4.xml"/><Relationship Id="rId1" Type="http://schemas.openxmlformats.org/officeDocument/2006/relationships/slideLayout" Target="../slideLayouts/slideLayout7.xml"/></Relationships>
</file>

<file path=ppt/slides/_rels/slide1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5.xml"/><Relationship Id="rId1" Type="http://schemas.openxmlformats.org/officeDocument/2006/relationships/slideLayout" Target="../slideLayouts/slideLayout7.xml"/></Relationships>
</file>

<file path=ppt/slides/_rels/slide1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6.xml"/><Relationship Id="rId1" Type="http://schemas.openxmlformats.org/officeDocument/2006/relationships/slideLayout" Target="../slideLayouts/slideLayout7.xml"/></Relationships>
</file>

<file path=ppt/slides/_rels/slide1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7.xml"/><Relationship Id="rId1" Type="http://schemas.openxmlformats.org/officeDocument/2006/relationships/slideLayout" Target="../slideLayouts/slideLayout7.xml"/></Relationships>
</file>

<file path=ppt/slides/_rels/slide1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8.xml"/><Relationship Id="rId1" Type="http://schemas.openxmlformats.org/officeDocument/2006/relationships/slideLayout" Target="../slideLayouts/slideLayout7.xml"/></Relationships>
</file>

<file path=ppt/slides/_rels/slide1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9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0.xml"/><Relationship Id="rId1" Type="http://schemas.openxmlformats.org/officeDocument/2006/relationships/slideLayout" Target="../slideLayouts/slideLayout7.xml"/></Relationships>
</file>

<file path=ppt/slides/_rels/slide1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1.xml"/><Relationship Id="rId1" Type="http://schemas.openxmlformats.org/officeDocument/2006/relationships/slideLayout" Target="../slideLayouts/slideLayout7.xml"/></Relationships>
</file>

<file path=ppt/slides/_rels/slide1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2.xml"/><Relationship Id="rId1" Type="http://schemas.openxmlformats.org/officeDocument/2006/relationships/slideLayout" Target="../slideLayouts/slideLayout7.xml"/></Relationships>
</file>

<file path=ppt/slides/_rels/slide1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3.xml"/><Relationship Id="rId1" Type="http://schemas.openxmlformats.org/officeDocument/2006/relationships/slideLayout" Target="../slideLayouts/slideLayout7.xml"/></Relationships>
</file>

<file path=ppt/slides/_rels/slide1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4.xml"/><Relationship Id="rId1" Type="http://schemas.openxmlformats.org/officeDocument/2006/relationships/slideLayout" Target="../slideLayouts/slideLayout7.xml"/></Relationships>
</file>

<file path=ppt/slides/_rels/slide1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5.xml"/><Relationship Id="rId1" Type="http://schemas.openxmlformats.org/officeDocument/2006/relationships/slideLayout" Target="../slideLayouts/slideLayout7.xml"/></Relationships>
</file>

<file path=ppt/slides/_rels/slide1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6.xml"/><Relationship Id="rId1" Type="http://schemas.openxmlformats.org/officeDocument/2006/relationships/slideLayout" Target="../slideLayouts/slideLayout7.xml"/></Relationships>
</file>

<file path=ppt/slides/_rels/slide1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7.xml"/><Relationship Id="rId1" Type="http://schemas.openxmlformats.org/officeDocument/2006/relationships/slideLayout" Target="../slideLayouts/slideLayout7.xml"/></Relationships>
</file>

<file path=ppt/slides/_rels/slide16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8.xml"/><Relationship Id="rId1" Type="http://schemas.openxmlformats.org/officeDocument/2006/relationships/slideLayout" Target="../slideLayouts/slideLayout7.xml"/></Relationships>
</file>

<file path=ppt/slides/_rels/slide1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9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7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0.xml"/><Relationship Id="rId1" Type="http://schemas.openxmlformats.org/officeDocument/2006/relationships/slideLayout" Target="../slideLayouts/slideLayout7.xml"/></Relationships>
</file>

<file path=ppt/slides/_rels/slide17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1.xml"/><Relationship Id="rId1" Type="http://schemas.openxmlformats.org/officeDocument/2006/relationships/slideLayout" Target="../slideLayouts/slideLayout7.xml"/></Relationships>
</file>

<file path=ppt/slides/_rels/slide1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2.xml"/><Relationship Id="rId1" Type="http://schemas.openxmlformats.org/officeDocument/2006/relationships/slideLayout" Target="../slideLayouts/slideLayout7.xml"/></Relationships>
</file>

<file path=ppt/slides/_rels/slide17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3.xml"/><Relationship Id="rId1" Type="http://schemas.openxmlformats.org/officeDocument/2006/relationships/slideLayout" Target="../slideLayouts/slideLayout7.xml"/></Relationships>
</file>

<file path=ppt/slides/_rels/slide17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4.xml"/><Relationship Id="rId1" Type="http://schemas.openxmlformats.org/officeDocument/2006/relationships/slideLayout" Target="../slideLayouts/slideLayout7.xml"/></Relationships>
</file>

<file path=ppt/slides/_rels/slide1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5.xml"/><Relationship Id="rId1" Type="http://schemas.openxmlformats.org/officeDocument/2006/relationships/slideLayout" Target="../slideLayouts/slideLayout7.xml"/></Relationships>
</file>

<file path=ppt/slides/_rels/slide1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6.xml"/><Relationship Id="rId1" Type="http://schemas.openxmlformats.org/officeDocument/2006/relationships/slideLayout" Target="../slideLayouts/slideLayout7.xml"/></Relationships>
</file>

<file path=ppt/slides/_rels/slide17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7.xml"/><Relationship Id="rId1" Type="http://schemas.openxmlformats.org/officeDocument/2006/relationships/slideLayout" Target="../slideLayouts/slideLayout7.xml"/></Relationships>
</file>

<file path=ppt/slides/_rels/slide17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8.xml"/><Relationship Id="rId1" Type="http://schemas.openxmlformats.org/officeDocument/2006/relationships/slideLayout" Target="../slideLayouts/slideLayout7.xml"/></Relationships>
</file>

<file path=ppt/slides/_rels/slide17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9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8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0.xml"/><Relationship Id="rId1" Type="http://schemas.openxmlformats.org/officeDocument/2006/relationships/slideLayout" Target="../slideLayouts/slideLayout7.xml"/></Relationships>
</file>

<file path=ppt/slides/_rels/slide18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1.xml"/><Relationship Id="rId1" Type="http://schemas.openxmlformats.org/officeDocument/2006/relationships/slideLayout" Target="../slideLayouts/slideLayout7.xml"/></Relationships>
</file>

<file path=ppt/slides/_rels/slide18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2.xml"/><Relationship Id="rId1" Type="http://schemas.openxmlformats.org/officeDocument/2006/relationships/slideLayout" Target="../slideLayouts/slideLayout7.xml"/></Relationships>
</file>

<file path=ppt/slides/_rels/slide18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3.xml"/><Relationship Id="rId1" Type="http://schemas.openxmlformats.org/officeDocument/2006/relationships/slideLayout" Target="../slideLayouts/slideLayout7.xml"/></Relationships>
</file>

<file path=ppt/slides/_rels/slide18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4.xml"/><Relationship Id="rId1" Type="http://schemas.openxmlformats.org/officeDocument/2006/relationships/slideLayout" Target="../slideLayouts/slideLayout7.xml"/></Relationships>
</file>

<file path=ppt/slides/_rels/slide18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5.xml"/><Relationship Id="rId1" Type="http://schemas.openxmlformats.org/officeDocument/2006/relationships/slideLayout" Target="../slideLayouts/slideLayout7.xml"/></Relationships>
</file>

<file path=ppt/slides/_rels/slide18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6.xml"/><Relationship Id="rId1" Type="http://schemas.openxmlformats.org/officeDocument/2006/relationships/slideLayout" Target="../slideLayouts/slideLayout7.xml"/></Relationships>
</file>

<file path=ppt/slides/_rels/slide18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7.xml"/><Relationship Id="rId1" Type="http://schemas.openxmlformats.org/officeDocument/2006/relationships/slideLayout" Target="../slideLayouts/slideLayout7.xml"/></Relationships>
</file>

<file path=ppt/slides/_rels/slide18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8.xml"/><Relationship Id="rId1" Type="http://schemas.openxmlformats.org/officeDocument/2006/relationships/slideLayout" Target="../slideLayouts/slideLayout7.xml"/></Relationships>
</file>

<file path=ppt/slides/_rels/slide18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9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19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0.xml"/><Relationship Id="rId1" Type="http://schemas.openxmlformats.org/officeDocument/2006/relationships/slideLayout" Target="../slideLayouts/slideLayout7.xml"/></Relationships>
</file>

<file path=ppt/slides/_rels/slide19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1.xml"/><Relationship Id="rId1" Type="http://schemas.openxmlformats.org/officeDocument/2006/relationships/slideLayout" Target="../slideLayouts/slideLayout7.xml"/></Relationships>
</file>

<file path=ppt/slides/_rels/slide19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2.xml"/><Relationship Id="rId1" Type="http://schemas.openxmlformats.org/officeDocument/2006/relationships/slideLayout" Target="../slideLayouts/slideLayout7.xml"/></Relationships>
</file>

<file path=ppt/slides/_rels/slide19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3.xml"/><Relationship Id="rId1" Type="http://schemas.openxmlformats.org/officeDocument/2006/relationships/slideLayout" Target="../slideLayouts/slideLayout7.xml"/></Relationships>
</file>

<file path=ppt/slides/_rels/slide19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4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7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7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7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7.xml"/></Relationships>
</file>

<file path=ppt/slides/_rels/slide7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7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2.xml"/><Relationship Id="rId1" Type="http://schemas.openxmlformats.org/officeDocument/2006/relationships/slideLayout" Target="../slideLayouts/slideLayout7.xml"/></Relationships>
</file>

<file path=ppt/slides/_rels/slide7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3.xml"/><Relationship Id="rId1" Type="http://schemas.openxmlformats.org/officeDocument/2006/relationships/slideLayout" Target="../slideLayouts/slideLayout7.xml"/></Relationships>
</file>

<file path=ppt/slides/_rels/slide7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4.xml"/><Relationship Id="rId1" Type="http://schemas.openxmlformats.org/officeDocument/2006/relationships/slideLayout" Target="../slideLayouts/slideLayout7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5.xml"/><Relationship Id="rId1" Type="http://schemas.openxmlformats.org/officeDocument/2006/relationships/slideLayout" Target="../slideLayouts/slideLayout7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6.xml"/><Relationship Id="rId1" Type="http://schemas.openxmlformats.org/officeDocument/2006/relationships/slideLayout" Target="../slideLayouts/slideLayout7.xml"/></Relationships>
</file>

<file path=ppt/slides/_rels/slide7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7.xml"/><Relationship Id="rId1" Type="http://schemas.openxmlformats.org/officeDocument/2006/relationships/slideLayout" Target="../slideLayouts/slideLayout7.xml"/></Relationships>
</file>

<file path=ppt/slides/_rels/slide7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8.xml"/><Relationship Id="rId1" Type="http://schemas.openxmlformats.org/officeDocument/2006/relationships/slideLayout" Target="../slideLayouts/slideLayout7.xml"/></Relationships>
</file>

<file path=ppt/slides/_rels/slide7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9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0.xml"/><Relationship Id="rId1" Type="http://schemas.openxmlformats.org/officeDocument/2006/relationships/slideLayout" Target="../slideLayouts/slideLayout7.xml"/></Relationships>
</file>

<file path=ppt/slides/_rels/slide8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1.xml"/><Relationship Id="rId1" Type="http://schemas.openxmlformats.org/officeDocument/2006/relationships/slideLayout" Target="../slideLayouts/slideLayout7.xml"/></Relationships>
</file>

<file path=ppt/slides/_rels/slide8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2.xml"/><Relationship Id="rId1" Type="http://schemas.openxmlformats.org/officeDocument/2006/relationships/slideLayout" Target="../slideLayouts/slideLayout7.xml"/></Relationships>
</file>

<file path=ppt/slides/_rels/slide8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3.xml"/><Relationship Id="rId1" Type="http://schemas.openxmlformats.org/officeDocument/2006/relationships/slideLayout" Target="../slideLayouts/slideLayout7.xml"/></Relationships>
</file>

<file path=ppt/slides/_rels/slide8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4.xml"/><Relationship Id="rId1" Type="http://schemas.openxmlformats.org/officeDocument/2006/relationships/slideLayout" Target="../slideLayouts/slideLayout7.xml"/></Relationships>
</file>

<file path=ppt/slides/_rels/slide8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5.xml"/><Relationship Id="rId1" Type="http://schemas.openxmlformats.org/officeDocument/2006/relationships/slideLayout" Target="../slideLayouts/slideLayout7.xml"/></Relationships>
</file>

<file path=ppt/slides/_rels/slide8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6.xml"/><Relationship Id="rId1" Type="http://schemas.openxmlformats.org/officeDocument/2006/relationships/slideLayout" Target="../slideLayouts/slideLayout7.xml"/></Relationships>
</file>

<file path=ppt/slides/_rels/slide8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7.xml"/><Relationship Id="rId1" Type="http://schemas.openxmlformats.org/officeDocument/2006/relationships/slideLayout" Target="../slideLayouts/slideLayout7.xml"/></Relationships>
</file>

<file path=ppt/slides/_rels/slide8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8.xml"/><Relationship Id="rId1" Type="http://schemas.openxmlformats.org/officeDocument/2006/relationships/slideLayout" Target="../slideLayouts/slideLayout7.xml"/></Relationships>
</file>

<file path=ppt/slides/_rels/slide8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9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9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0.xml"/><Relationship Id="rId1" Type="http://schemas.openxmlformats.org/officeDocument/2006/relationships/slideLayout" Target="../slideLayouts/slideLayout7.xml"/></Relationships>
</file>

<file path=ppt/slides/_rels/slide9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1.xml"/><Relationship Id="rId1" Type="http://schemas.openxmlformats.org/officeDocument/2006/relationships/slideLayout" Target="../slideLayouts/slideLayout7.xml"/></Relationships>
</file>

<file path=ppt/slides/_rels/slide9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2.xml"/><Relationship Id="rId1" Type="http://schemas.openxmlformats.org/officeDocument/2006/relationships/slideLayout" Target="../slideLayouts/slideLayout7.xml"/></Relationships>
</file>

<file path=ppt/slides/_rels/slide9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3.xml"/><Relationship Id="rId1" Type="http://schemas.openxmlformats.org/officeDocument/2006/relationships/slideLayout" Target="../slideLayouts/slideLayout7.xml"/></Relationships>
</file>

<file path=ppt/slides/_rels/slide9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4.xml"/><Relationship Id="rId1" Type="http://schemas.openxmlformats.org/officeDocument/2006/relationships/slideLayout" Target="../slideLayouts/slideLayout7.xml"/></Relationships>
</file>

<file path=ppt/slides/_rels/slide9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5.xml"/><Relationship Id="rId1" Type="http://schemas.openxmlformats.org/officeDocument/2006/relationships/slideLayout" Target="../slideLayouts/slideLayout7.xml"/></Relationships>
</file>

<file path=ppt/slides/_rels/slide9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6.xml"/><Relationship Id="rId1" Type="http://schemas.openxmlformats.org/officeDocument/2006/relationships/slideLayout" Target="../slideLayouts/slideLayout7.xml"/></Relationships>
</file>

<file path=ppt/slides/_rels/slide9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7.xml"/><Relationship Id="rId1" Type="http://schemas.openxmlformats.org/officeDocument/2006/relationships/slideLayout" Target="../slideLayouts/slideLayout7.xml"/></Relationships>
</file>

<file path=ppt/slides/_rels/slide9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8.xml"/><Relationship Id="rId1" Type="http://schemas.openxmlformats.org/officeDocument/2006/relationships/slideLayout" Target="../slideLayouts/slideLayout7.xml"/></Relationships>
</file>

<file path=ppt/slides/_rels/slide9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B196FCE-E274-BC47-86F1-64428E988684}"/>
              </a:ext>
            </a:extLst>
          </p:cNvPr>
          <p:cNvSpPr txBox="1"/>
          <p:nvPr/>
        </p:nvSpPr>
        <p:spPr>
          <a:xfrm>
            <a:off x="1607086" y="3651870"/>
            <a:ext cx="5929828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「木遣り唄」</a:t>
            </a:r>
            <a:br>
              <a:rPr lang="en-US" altLang="ja-JP" sz="320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lang="ja-JP" altLang="en-US" sz="320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志波彦神社鹽竈神社氏子青年会</a:t>
            </a:r>
            <a:endParaRPr kumimoji="1" lang="ja-JP" altLang="en-US" sz="320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526378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147814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綱領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次代への先導者としての責任を自覚し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地域の経済的発展の支えとなり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409952462"/>
      </p:ext>
    </p:extLst>
  </p:cSld>
  <p:clrMapOvr>
    <a:masterClrMapping/>
  </p:clrMapOvr>
  <p:transition>
    <p:fade thruBlk="1"/>
  </p:transition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7407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CFB1A408-69C2-422F-BB4B-27392BCF55AA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宮古商工会議所青年部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5272406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3633017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岩舘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大輔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F91221D3-72F9-4B6C-BF56-BA620860F365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花巻商工会議所青年部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5505444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3633017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8;p16">
            <a:extLst>
              <a:ext uri="{FF2B5EF4-FFF2-40B4-BE49-F238E27FC236}">
                <a16:creationId xmlns:a16="http://schemas.microsoft.com/office/drawing/2014/main" id="{36038369-0C52-413A-8167-9D43F0400CA7}"/>
              </a:ext>
            </a:extLst>
          </p:cNvPr>
          <p:cNvSpPr txBox="1"/>
          <p:nvPr/>
        </p:nvSpPr>
        <p:spPr>
          <a:xfrm>
            <a:off x="870999" y="3785417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6" name="Google Shape;89;p16">
            <a:extLst>
              <a:ext uri="{FF2B5EF4-FFF2-40B4-BE49-F238E27FC236}">
                <a16:creationId xmlns:a16="http://schemas.microsoft.com/office/drawing/2014/main" id="{7C9CA218-AEAB-4395-908F-333DFCF52409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花巻商工会議所青年部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218997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11560" y="4348218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塚田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裕樹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1DC6185F-DC61-4D39-AF95-F457408B9748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奥州商工会議所青年部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182598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11560" y="4348218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ACDB5E2F-9818-4B9A-9B4E-1B67F583E20C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奥州商工会議所青年部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861127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渡邊</a:t>
            </a:r>
            <a:r>
              <a:rPr 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和真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1D0548A8-E9DE-4AF1-8E86-DF192E0124B1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北上商工会議所青年部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1803895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97BF89C1-7DCA-49DD-A8DC-73B3FFD15E61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北上商工会議所青年部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58820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門田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晃明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E3710FE4-94FB-4EF7-BF49-E3E2FB065795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大船渡商工会議所青年部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8778868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2C194298-31C0-417E-B8F5-DCF6839BBE49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大船渡商工会議所青年部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220656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0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674225" y="2102254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大坪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剛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FEF8E513-1DA5-4F54-83DF-6599B7FEC2B1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久慈商工会議所青年部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4155028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147814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綱領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新しい文化的創造をもって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豊かで住みよい郷土づくりに貢献する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105044028"/>
      </p:ext>
    </p:extLst>
  </p:cSld>
  <p:clrMapOvr>
    <a:masterClrMapping/>
  </p:clrMapOvr>
  <p:transition>
    <p:fade thruBlk="1"/>
  </p:transition>
</p:sld>
</file>

<file path=ppt/slides/slide1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674225" y="2102254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19395B25-5BA5-4F0E-99CA-E2C84A925DDC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久慈商工会議所青年部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5867893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佐野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雅通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6" name="Google Shape;89;p16">
            <a:extLst>
              <a:ext uri="{FF2B5EF4-FFF2-40B4-BE49-F238E27FC236}">
                <a16:creationId xmlns:a16="http://schemas.microsoft.com/office/drawing/2014/main" id="{655FCA19-801D-4A9D-A34B-62DEBCF20224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秋田商工会議所青年部連合会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1844209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中村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猛留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3B1F4537-F983-4EC2-860E-5C33BD637BD6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秋田商工会議所青年部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344959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070528DC-954C-4B15-9FAC-94DD10C138DC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秋田商工会議所青年部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32041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田中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秀範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能代商工会議所青年部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9259191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能代商工会議所青年部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1887888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野田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光平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6" name="Google Shape;89;p16">
            <a:extLst>
              <a:ext uri="{FF2B5EF4-FFF2-40B4-BE49-F238E27FC236}">
                <a16:creationId xmlns:a16="http://schemas.microsoft.com/office/drawing/2014/main" id="{F8215349-D848-44D4-9884-AE73D3F1C3B7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大館商工会議所青年部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3562125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5E6160AF-1E10-4B7A-A05C-09FEEFB25872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大館商工会議所青年部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80758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11560" y="4333985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　塩田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聡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Courier New" panose="02070309020205020404" pitchFamily="49" charset="0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A257337C-B2CF-4E8B-9811-AF8023415CE1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横手商工会議所青年部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9335785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11560" y="4333985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Courier New" panose="02070309020205020404" pitchFamily="49" charset="0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63655790-B12F-42A5-B16B-9734C1891CDF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横手商工会議所青年部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89600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363838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指針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われわれ青年部は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468802521"/>
      </p:ext>
    </p:extLst>
  </p:cSld>
  <p:clrMapOvr>
    <a:masterClrMapping/>
  </p:clrMapOvr>
  <p:transition>
    <p:fade thruBlk="1"/>
  </p:transition>
</p:sld>
</file>

<file path=ppt/slides/slide1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安達</a:t>
            </a:r>
            <a:r>
              <a:rPr lang="en-US" altLang="ja-JP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龍太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98C7C293-D701-4EF6-8945-157B2B3BB39F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湯沢商工会議所青年部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888334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B8F040C3-B88F-4A22-B70D-A2BE42D065B9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湯沢商工会議所青年部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0879393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熊谷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公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D4DBBF31-BC6A-4EE3-802D-06A43F9E280C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大曲商工会議所青年部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203295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113E7B33-14BB-42A0-8A5C-DCB4FAB55F4B}"/>
              </a:ext>
            </a:extLst>
          </p:cNvPr>
          <p:cNvSpPr txBox="1"/>
          <p:nvPr/>
        </p:nvSpPr>
        <p:spPr>
          <a:xfrm>
            <a:off x="627450" y="381808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大曲商工会議所青年部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915829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CF64910-ABB6-4466-9940-C21A8A289EB0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山形商工</a:t>
            </a:r>
            <a:r>
              <a:rPr lang="ja-JP" altLang="en-US" sz="2800" b="1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6" name="Google Shape;90;p16">
            <a:extLst>
              <a:ext uri="{FF2B5EF4-FFF2-40B4-BE49-F238E27FC236}">
                <a16:creationId xmlns:a16="http://schemas.microsoft.com/office/drawing/2014/main" id="{C17C92BE-0CCC-47F0-8688-2CDDE0C8266D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加藤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豊二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0939406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菊野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政治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山形商工会議所青年部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58126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山形商工会議所青年部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1984526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秋野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哲平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ED9EB288-4F00-45AF-A90B-FF1579229EEB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酒田商工会議所青年部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8916569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C876C9FE-25D8-4E9C-A066-9ADA5A92B732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酒田商工会議所青年部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9731828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金野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隆行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8B46B205-CD36-4939-9D6C-BB6EF4061C25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鶴岡商工会議所青年部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045513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363838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指針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　　　　一、地域を支える青年経済人として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 　　　　　　先導者たる気概で研鑽に努めよう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825477685"/>
      </p:ext>
    </p:extLst>
  </p:cSld>
  <p:clrMapOvr>
    <a:masterClrMapping/>
  </p:clrMapOvr>
  <p:transition>
    <p:fade thruBlk="1"/>
  </p:transition>
</p:sld>
</file>

<file path=ppt/slides/slide1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38F07AD9-897A-4F40-A769-F7DA6B4ED318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鶴岡商工会議所青年部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4124470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皆川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敦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AF304EFC-3E80-46A9-AA63-A6777CE35582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米沢商工会議所青年部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820329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27C4524B-1FEC-40E7-AE4E-86E35587BB2A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米沢商工会議所青年部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7089803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松田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進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992FA393-7008-4A03-BB4C-7E4FC14CA4B6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新庄商工会議所青年部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8280691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F395FE5A-1711-437F-8021-562E84E55871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新庄商工会議所青年部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3549241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74872"/>
            <a:ext cx="7889100" cy="6665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鈴木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政宏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679D397-9477-4ADF-9846-04CE74DF2964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長井商工会議所青年部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5083510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74872"/>
            <a:ext cx="7889100" cy="66654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DD57565C-7238-4387-A8E0-8AA5E5F5D336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長井商工会議所青年部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2380307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矢萩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洋美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EAC31820-6EA4-43D9-8016-983D451BB2F8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天童商工会議所青年部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2854239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B4F2E37A-4A9B-434F-AA7F-F998D450E7D6}"/>
              </a:ext>
            </a:extLst>
          </p:cNvPr>
          <p:cNvSpPr txBox="1"/>
          <p:nvPr/>
        </p:nvSpPr>
        <p:spPr>
          <a:xfrm>
            <a:off x="627450" y="3715627"/>
            <a:ext cx="7889100" cy="76776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天童商工会議所青年部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0082711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佐藤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フロンズ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福島県商工会議所青年部連合会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2324910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363838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指針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　　　　一、国際社会の一員であるべき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 　　　　　　国際人としての教養を高めよう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248113526"/>
      </p:ext>
    </p:extLst>
  </p:cSld>
  <p:clrMapOvr>
    <a:masterClrMapping/>
  </p:clrMapOvr>
  <p:transition>
    <p:fade thruBlk="1"/>
  </p:transition>
</p:sld>
</file>

<file path=ppt/slides/slide1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佐藤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雅一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福島商工会議所青年部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2796195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福島商工会議所青年部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7215703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鴫原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和義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ADA4F0BE-1F88-4B97-AB5A-D093AF94961F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郡山商工会議所青年部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3840202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AC4587E4-BDB8-4E00-9547-5A4BB4BBCF8D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郡山商工会議所青年部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0786280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金田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卓也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A4FD698A-8ACC-4DE5-BB0C-B8F0879CC4CE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会津若松商工会議所青年部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5461066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9299FE6B-3802-4C37-8D75-5F296BAB0695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会津若松商工会議所青年部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8813067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山崎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建見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07381893-C93E-43C2-94A7-FD51B59B0642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いわき商工会議所青年部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886444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AF2CCA32-1E28-4CFE-90BC-D64127D4590E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いわき商工会議所青年部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810240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菊地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一寛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07381893-C93E-43C2-94A7-FD51B59B0642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白河商工会議所青年部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8574004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07381893-C93E-43C2-94A7-FD51B59B0642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白河商工会議所青年部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8232041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363838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指針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　　　　一、豊かな郷土を築くために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 　　　　　　創意と工夫　勇気と情熱を傾けよう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835271030"/>
      </p:ext>
    </p:extLst>
  </p:cSld>
  <p:clrMapOvr>
    <a:masterClrMapping/>
  </p:clrMapOvr>
  <p:transition>
    <p:fade thruBlk="1"/>
  </p:transition>
</p:sld>
</file>

<file path=ppt/slides/slide1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33931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佐藤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正浩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CD9CF0D1-C0BF-4BB8-8F8A-1722949462FE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原町商工会議所青年部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683910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33931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2F36EB37-BA69-451F-87BC-04BAA765BE0B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原町商工会議所青年部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1289381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密井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康一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D3D2D351-06CF-441F-9110-5895BAC1A345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会津喜多方商工会議所青年部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859718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BD832299-F24D-402E-8B4A-9DBEAE0CCF76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会津喜多方商工会議所青年部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0885377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西村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昌也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A9B57197-FDD3-4741-B238-6E1FB5DD273D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相馬商工会議所青年部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2816044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866A126D-3CEA-488B-92B5-58518AA560D3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相馬商工会議所青年部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064427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米倉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攻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9783C096-2ACD-49A2-8CF9-EF3DF31C8E5A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須賀川商工会議所青年部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2101167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207D18AB-2D3F-437C-8F2D-4DE05D973123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須賀川商工会議所青年部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9327455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佐藤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義晃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A66C4D66-1E53-436C-921A-B7F5B64C46E4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二本松商工会議所青年部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2401849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216A3DA3-94C7-43FB-ADDD-97AC90C9C62B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二本松商工会議所青年部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5718594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363838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指針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　　　　一、文化を伝承しつつ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 　　　　　　新しい文化の創造に向かって歩を進めよう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384648552"/>
      </p:ext>
    </p:extLst>
  </p:cSld>
  <p:clrMapOvr>
    <a:masterClrMapping/>
  </p:clrMapOvr>
  <p:transition>
    <p:fade thruBlk="1"/>
  </p:transition>
</p:sld>
</file>

<file path=ppt/slides/slide1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本間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良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333D496-1D07-4A6E-9E71-4978E00F8C49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宮城県商工会議所青年部連合会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630798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清川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晋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仙台商工会議所青年部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522003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658B3FCD-D899-4C88-9E70-8EF71EF6CFE6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仙台商工会議所青年部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956763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鈴木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孝正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D1A202B7-364D-43AA-8642-DAD3EE032F92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石巻商工会議所青年部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455730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852E3E33-26EC-4143-8FCC-BEA214CFB3E9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石巻商工会議所青年部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96718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佐藤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則正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27805B9-750B-4D1B-85E4-A9E6B460C3FF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気仙沼商工会議所青年部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2010717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FDCFD15F-7600-4376-8C6B-9D26DAA3B726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気仙沼商工会議所青年部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335298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大友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隆一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B6BE975F-CD82-40AB-AD19-935DE521AE41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古川商工会議所青年部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546544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76A7F8DA-7C2B-43BE-B7DA-B7399DD086C7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古川商工会議所青年部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966314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3633017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米澤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敦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036A0FD-0F33-4192-884F-046FE6A16A8F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白石商工会議所青年部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2855993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363838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指針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　　　　一、行動こそ時代を先駆けるべき青年の責務と信じ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 　　　　　　力を合わせ　国の礎となろう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743095646"/>
      </p:ext>
    </p:extLst>
  </p:cSld>
  <p:clrMapOvr>
    <a:masterClrMapping/>
  </p:clrMapOvr>
  <p:transition>
    <p:fade thruBlk="1"/>
  </p:transition>
</p:sld>
</file>

<file path=ppt/slides/slide1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3633017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BD2E8130-FD23-4E2E-B517-D3DCBD1DAC70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白石商工会議所青年部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7344210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土見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大介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B7DA9D14-6A44-406A-AF77-57C3D0B7E9C6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塩釜商工会議所青年部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83609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2515264-A895-47BE-A5CD-3CD187D2086A}"/>
              </a:ext>
            </a:extLst>
          </p:cNvPr>
          <p:cNvSpPr txBox="1"/>
          <p:nvPr/>
        </p:nvSpPr>
        <p:spPr>
          <a:xfrm>
            <a:off x="627450" y="3822197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塩釜商工会議所青年部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066192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5353197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F972182C-DDEB-4260-AF72-365139FAC8A1}"/>
              </a:ext>
            </a:extLst>
          </p:cNvPr>
          <p:cNvSpPr txBox="1"/>
          <p:nvPr/>
        </p:nvSpPr>
        <p:spPr>
          <a:xfrm>
            <a:off x="612369" y="4371950"/>
            <a:ext cx="7889098" cy="6477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会長予定者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阿部 眞喜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88;p16">
            <a:extLst>
              <a:ext uri="{FF2B5EF4-FFF2-40B4-BE49-F238E27FC236}">
                <a16:creationId xmlns:a16="http://schemas.microsoft.com/office/drawing/2014/main" id="{ADADE772-68E2-41AB-AF32-43CCED577B0B}"/>
              </a:ext>
            </a:extLst>
          </p:cNvPr>
          <p:cNvSpPr txBox="1"/>
          <p:nvPr/>
        </p:nvSpPr>
        <p:spPr>
          <a:xfrm>
            <a:off x="0" y="3723878"/>
            <a:ext cx="9144000" cy="7200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令和４年度</a:t>
            </a:r>
            <a:r>
              <a:rPr lang="en-US" altLang="ja-JP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 </a:t>
            </a: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東北ブロック商工会議所青年部連合会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6521170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727827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Google Shape;88;p16">
            <a:extLst>
              <a:ext uri="{FF2B5EF4-FFF2-40B4-BE49-F238E27FC236}">
                <a16:creationId xmlns:a16="http://schemas.microsoft.com/office/drawing/2014/main" id="{ADADE772-68E2-41AB-AF32-43CCED577B0B}"/>
              </a:ext>
            </a:extLst>
          </p:cNvPr>
          <p:cNvSpPr txBox="1"/>
          <p:nvPr/>
        </p:nvSpPr>
        <p:spPr>
          <a:xfrm>
            <a:off x="0" y="3507854"/>
            <a:ext cx="9144000" cy="6441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日本商工会議所青年部 第４１回東北ブロック大会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9C9FCCCC-AE80-4AD7-BEA0-CD1D83CB3725}"/>
              </a:ext>
            </a:extLst>
          </p:cNvPr>
          <p:cNvSpPr txBox="1"/>
          <p:nvPr/>
        </p:nvSpPr>
        <p:spPr>
          <a:xfrm>
            <a:off x="0" y="4227934"/>
            <a:ext cx="9144000" cy="6441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岩手県一関市</a:t>
            </a:r>
            <a:r>
              <a:rPr lang="en-US" altLang="ja-JP" sz="36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 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一関商工会議所青年部　</a:t>
            </a:r>
            <a:endParaRPr sz="36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452510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9337660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E142BD7-27A0-CC4C-BBED-534CE462F061}"/>
              </a:ext>
            </a:extLst>
          </p:cNvPr>
          <p:cNvSpPr txBox="1"/>
          <p:nvPr/>
        </p:nvSpPr>
        <p:spPr>
          <a:xfrm>
            <a:off x="0" y="3507854"/>
            <a:ext cx="9144000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日本商工会議所青年部　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第４０回 東北ブロック大会 宮城しおがま大会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実行委員長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橋沼　幸平</a:t>
            </a:r>
            <a:endParaRPr kumimoji="1" lang="ja-JP" altLang="en-US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537101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F972182C-DDEB-4260-AF72-365139FAC8A1}"/>
              </a:ext>
            </a:extLst>
          </p:cNvPr>
          <p:cNvSpPr txBox="1"/>
          <p:nvPr/>
        </p:nvSpPr>
        <p:spPr>
          <a:xfrm>
            <a:off x="612369" y="4371950"/>
            <a:ext cx="7889098" cy="6477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会長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冨山 強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88;p16">
            <a:extLst>
              <a:ext uri="{FF2B5EF4-FFF2-40B4-BE49-F238E27FC236}">
                <a16:creationId xmlns:a16="http://schemas.microsoft.com/office/drawing/2014/main" id="{ADADE772-68E2-41AB-AF32-43CCED577B0B}"/>
              </a:ext>
            </a:extLst>
          </p:cNvPr>
          <p:cNvSpPr txBox="1"/>
          <p:nvPr/>
        </p:nvSpPr>
        <p:spPr>
          <a:xfrm>
            <a:off x="0" y="3723878"/>
            <a:ext cx="9144000" cy="7200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東北ブロック商工会議所青年部連合会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0300551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723878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塩釜商工会議所青年部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539551" y="4323544"/>
            <a:ext cx="4032449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佐藤 浩紀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1" name="Google Shape;90;p16">
            <a:extLst>
              <a:ext uri="{FF2B5EF4-FFF2-40B4-BE49-F238E27FC236}">
                <a16:creationId xmlns:a16="http://schemas.microsoft.com/office/drawing/2014/main" id="{9DF4793D-90CB-4FB0-90F5-7AF6DB51AB90}"/>
              </a:ext>
            </a:extLst>
          </p:cNvPr>
          <p:cNvSpPr txBox="1"/>
          <p:nvPr/>
        </p:nvSpPr>
        <p:spPr>
          <a:xfrm>
            <a:off x="4571998" y="4300538"/>
            <a:ext cx="4032449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砂口 絵梨子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0459957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F972182C-DDEB-4260-AF72-365139FAC8A1}"/>
              </a:ext>
            </a:extLst>
          </p:cNvPr>
          <p:cNvSpPr txBox="1"/>
          <p:nvPr/>
        </p:nvSpPr>
        <p:spPr>
          <a:xfrm>
            <a:off x="612369" y="4371950"/>
            <a:ext cx="7889098" cy="6477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会長予定者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阿部 眞喜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88;p16">
            <a:extLst>
              <a:ext uri="{FF2B5EF4-FFF2-40B4-BE49-F238E27FC236}">
                <a16:creationId xmlns:a16="http://schemas.microsoft.com/office/drawing/2014/main" id="{ADADE772-68E2-41AB-AF32-43CCED577B0B}"/>
              </a:ext>
            </a:extLst>
          </p:cNvPr>
          <p:cNvSpPr txBox="1"/>
          <p:nvPr/>
        </p:nvSpPr>
        <p:spPr>
          <a:xfrm>
            <a:off x="0" y="3723878"/>
            <a:ext cx="9144000" cy="7200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令和４年度</a:t>
            </a:r>
            <a:r>
              <a:rPr lang="en-US" altLang="ja-JP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 </a:t>
            </a: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東北ブロック商工会議所青年部連合会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0545054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E142BD7-27A0-CC4C-BBED-534CE462F061}"/>
              </a:ext>
            </a:extLst>
          </p:cNvPr>
          <p:cNvSpPr txBox="1"/>
          <p:nvPr/>
        </p:nvSpPr>
        <p:spPr>
          <a:xfrm>
            <a:off x="0" y="3507854"/>
            <a:ext cx="9144000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令和４年度 日本商工会議所青年部　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第４１回 東北ブロック大会 岩手いちのせき大会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大会会長予定者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山本　郷</a:t>
            </a:r>
            <a:endParaRPr kumimoji="1" lang="ja-JP" altLang="en-US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998879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11560" y="3859049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453618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E142BD7-27A0-CC4C-BBED-534CE462F061}"/>
              </a:ext>
            </a:extLst>
          </p:cNvPr>
          <p:cNvSpPr txBox="1"/>
          <p:nvPr/>
        </p:nvSpPr>
        <p:spPr>
          <a:xfrm>
            <a:off x="0" y="3507854"/>
            <a:ext cx="9144000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令和４年度 日本商工会議所青年部　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第４１回 東北ブロック大会 岩手いちのせき大会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大会会長予定者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山本　郷</a:t>
            </a:r>
            <a:endParaRPr kumimoji="1" lang="ja-JP" altLang="en-US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076324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62F2441F-A280-4025-9A59-F02B4A38A911}"/>
              </a:ext>
            </a:extLst>
          </p:cNvPr>
          <p:cNvSpPr txBox="1"/>
          <p:nvPr/>
        </p:nvSpPr>
        <p:spPr>
          <a:xfrm>
            <a:off x="0" y="4495311"/>
            <a:ext cx="9144000" cy="5247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1583769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E142BD7-27A0-CC4C-BBED-534CE462F061}"/>
              </a:ext>
            </a:extLst>
          </p:cNvPr>
          <p:cNvSpPr txBox="1"/>
          <p:nvPr/>
        </p:nvSpPr>
        <p:spPr>
          <a:xfrm>
            <a:off x="0" y="3507854"/>
            <a:ext cx="9144000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日本商工会議所青年部　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第３９回 全国会長研修会 山紫水明の地 茨城つちうら会議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大会会長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皆見 貞康</a:t>
            </a:r>
            <a:endParaRPr kumimoji="1" lang="ja-JP" altLang="en-US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172674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62F2441F-A280-4025-9A59-F02B4A38A911}"/>
              </a:ext>
            </a:extLst>
          </p:cNvPr>
          <p:cNvSpPr txBox="1"/>
          <p:nvPr/>
        </p:nvSpPr>
        <p:spPr>
          <a:xfrm>
            <a:off x="0" y="4495311"/>
            <a:ext cx="9144000" cy="5247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421699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E142BD7-27A0-CC4C-BBED-534CE462F061}"/>
              </a:ext>
            </a:extLst>
          </p:cNvPr>
          <p:cNvSpPr txBox="1"/>
          <p:nvPr/>
        </p:nvSpPr>
        <p:spPr>
          <a:xfrm>
            <a:off x="0" y="3507854"/>
            <a:ext cx="9144000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日本商工会議所青年部　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第３９回 全国会長研修会 山紫水明の地 茨城つちうら会議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大会会長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皆見 貞康</a:t>
            </a:r>
            <a:endParaRPr kumimoji="1" lang="ja-JP" altLang="en-US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60841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62F2441F-A280-4025-9A59-F02B4A38A911}"/>
              </a:ext>
            </a:extLst>
          </p:cNvPr>
          <p:cNvSpPr txBox="1"/>
          <p:nvPr/>
        </p:nvSpPr>
        <p:spPr>
          <a:xfrm>
            <a:off x="0" y="4495311"/>
            <a:ext cx="9144000" cy="5247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528807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E142BD7-27A0-CC4C-BBED-534CE462F061}"/>
              </a:ext>
            </a:extLst>
          </p:cNvPr>
          <p:cNvSpPr txBox="1"/>
          <p:nvPr/>
        </p:nvSpPr>
        <p:spPr>
          <a:xfrm>
            <a:off x="0" y="3507854"/>
            <a:ext cx="9144000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日本商工会議所青年部　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第４１回 全国大会 </a:t>
            </a:r>
            <a:r>
              <a:rPr lang="en-US" altLang="ja-JP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SETO</a:t>
            </a:r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の都 香川たかまつ大会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大会会長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木村 麻子</a:t>
            </a:r>
            <a:endParaRPr kumimoji="1" lang="ja-JP" altLang="en-US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895631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627450" y="3869148"/>
            <a:ext cx="7889100" cy="1065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 altLang="ja-JP" sz="2800" b="1" spc="-100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東北ブロック</a:t>
            </a:r>
            <a:r>
              <a:rPr lang="ja-JP" altLang="en-US" sz="2800" b="1" spc="-100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商工会議所青年部連合会</a:t>
            </a:r>
            <a:endParaRPr lang="en-US" altLang="ja-JP" sz="2800" b="1" spc="-100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3200" b="1" spc="-100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627448" y="4358830"/>
            <a:ext cx="7889099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会長　</a:t>
            </a:r>
            <a:r>
              <a:rPr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冨山 </a:t>
            </a:r>
            <a:r>
              <a:rPr lang="en-US" altLang="ja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強</a:t>
            </a:r>
            <a:endParaRPr sz="36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961143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62F2441F-A280-4025-9A59-F02B4A38A911}"/>
              </a:ext>
            </a:extLst>
          </p:cNvPr>
          <p:cNvSpPr txBox="1"/>
          <p:nvPr/>
        </p:nvSpPr>
        <p:spPr>
          <a:xfrm>
            <a:off x="0" y="4495311"/>
            <a:ext cx="9144000" cy="5247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9245787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E142BD7-27A0-CC4C-BBED-534CE462F061}"/>
              </a:ext>
            </a:extLst>
          </p:cNvPr>
          <p:cNvSpPr txBox="1"/>
          <p:nvPr/>
        </p:nvSpPr>
        <p:spPr>
          <a:xfrm>
            <a:off x="0" y="3507854"/>
            <a:ext cx="9144000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日本商工会議所青年部　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第４１回 全国大会 </a:t>
            </a:r>
            <a:r>
              <a:rPr lang="en-US" altLang="ja-JP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SETO</a:t>
            </a:r>
            <a:r>
              <a:rPr lang="ja-JP" altLang="en-US" sz="2800" b="1" spc="-15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の都 香川たかまつ大会</a:t>
            </a:r>
            <a:endParaRPr lang="en-US" altLang="ja-JP"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大会会長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</a:rPr>
              <a:t>木村 麻子</a:t>
            </a:r>
            <a:endParaRPr kumimoji="1" lang="ja-JP" altLang="en-US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36220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62F2441F-A280-4025-9A59-F02B4A38A911}"/>
              </a:ext>
            </a:extLst>
          </p:cNvPr>
          <p:cNvSpPr txBox="1"/>
          <p:nvPr/>
        </p:nvSpPr>
        <p:spPr>
          <a:xfrm>
            <a:off x="0" y="4495311"/>
            <a:ext cx="9144000" cy="5247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833925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F972182C-DDEB-4260-AF72-365139FAC8A1}"/>
              </a:ext>
            </a:extLst>
          </p:cNvPr>
          <p:cNvSpPr txBox="1"/>
          <p:nvPr/>
        </p:nvSpPr>
        <p:spPr>
          <a:xfrm>
            <a:off x="612369" y="4371950"/>
            <a:ext cx="7889098" cy="6477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代表理事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長南 正一</a:t>
            </a:r>
            <a:endParaRPr lang="en-US" altLang="ja-JP"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88;p16">
            <a:extLst>
              <a:ext uri="{FF2B5EF4-FFF2-40B4-BE49-F238E27FC236}">
                <a16:creationId xmlns:a16="http://schemas.microsoft.com/office/drawing/2014/main" id="{ADADE772-68E2-41AB-AF32-43CCED577B0B}"/>
              </a:ext>
            </a:extLst>
          </p:cNvPr>
          <p:cNvSpPr txBox="1"/>
          <p:nvPr/>
        </p:nvSpPr>
        <p:spPr>
          <a:xfrm>
            <a:off x="0" y="3723878"/>
            <a:ext cx="9144000" cy="7200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宮城県商工会議所青年部連合会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452187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1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7;p16">
            <a:extLst>
              <a:ext uri="{FF2B5EF4-FFF2-40B4-BE49-F238E27FC236}">
                <a16:creationId xmlns:a16="http://schemas.microsoft.com/office/drawing/2014/main" id="{62F2441F-A280-4025-9A59-F02B4A38A911}"/>
              </a:ext>
            </a:extLst>
          </p:cNvPr>
          <p:cNvSpPr txBox="1"/>
          <p:nvPr/>
        </p:nvSpPr>
        <p:spPr>
          <a:xfrm>
            <a:off x="0" y="4495311"/>
            <a:ext cx="9144000" cy="5247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spc="-15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1180110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916714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7" name="Google Shape;89;p16">
            <a:extLst>
              <a:ext uri="{FF2B5EF4-FFF2-40B4-BE49-F238E27FC236}">
                <a16:creationId xmlns:a16="http://schemas.microsoft.com/office/drawing/2014/main" id="{B5ED1B9A-065B-4712-AB11-A7F850A31193}"/>
              </a:ext>
            </a:extLst>
          </p:cNvPr>
          <p:cNvSpPr txBox="1"/>
          <p:nvPr/>
        </p:nvSpPr>
        <p:spPr>
          <a:xfrm>
            <a:off x="695211" y="3669708"/>
            <a:ext cx="7889100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4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日本商工会議所青年部</a:t>
            </a:r>
            <a:endParaRPr lang="en-US" altLang="ja-JP" sz="24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4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第４０回 東北ブロック大会 宮城しおがま大会　</a:t>
            </a:r>
            <a:endParaRPr lang="zh-TW" altLang="en-US" sz="24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8" name="Google Shape;90;p16">
            <a:extLst>
              <a:ext uri="{FF2B5EF4-FFF2-40B4-BE49-F238E27FC236}">
                <a16:creationId xmlns:a16="http://schemas.microsoft.com/office/drawing/2014/main" id="{1B0BF33B-B9E1-4BFE-9EE2-9803EF6EE89B}"/>
              </a:ext>
            </a:extLst>
          </p:cNvPr>
          <p:cNvSpPr txBox="1"/>
          <p:nvPr/>
        </p:nvSpPr>
        <p:spPr>
          <a:xfrm>
            <a:off x="627449" y="433491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実行委員長　</a:t>
            </a:r>
            <a:r>
              <a:rPr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橋沼</a:t>
            </a:r>
            <a:r>
              <a:rPr lang="zh-TW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</a:t>
            </a:r>
            <a:r>
              <a:rPr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幸平</a:t>
            </a:r>
            <a:endParaRPr lang="zh-TW" altLang="en-US" sz="36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45529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566146"/>
            <a:ext cx="9144000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日本商工会議所青年部</a:t>
            </a:r>
            <a:endParaRPr lang="en-US" altLang="ja-JP" sz="28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627450" y="4358830"/>
            <a:ext cx="7889099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会長　</a:t>
            </a:r>
            <a:r>
              <a:rPr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吉川</a:t>
            </a:r>
            <a:r>
              <a:rPr lang="en-US" altLang="ja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正明</a:t>
            </a:r>
            <a:endParaRPr sz="36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6198873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916714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7" name="Google Shape;89;p16">
            <a:extLst>
              <a:ext uri="{FF2B5EF4-FFF2-40B4-BE49-F238E27FC236}">
                <a16:creationId xmlns:a16="http://schemas.microsoft.com/office/drawing/2014/main" id="{B5ED1B9A-065B-4712-AB11-A7F850A31193}"/>
              </a:ext>
            </a:extLst>
          </p:cNvPr>
          <p:cNvSpPr txBox="1"/>
          <p:nvPr/>
        </p:nvSpPr>
        <p:spPr>
          <a:xfrm>
            <a:off x="695211" y="3669708"/>
            <a:ext cx="7889100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4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　三村 明夫　会頭代理</a:t>
            </a:r>
            <a:endParaRPr lang="en-US" altLang="ja-JP" sz="24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zh-TW" altLang="en-US" sz="24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中小企業振興部</a:t>
            </a:r>
            <a:r>
              <a:rPr lang="ja-JP" altLang="en-US" sz="24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課長補佐　</a:t>
            </a:r>
            <a:endParaRPr lang="zh-TW" altLang="en-US" sz="24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8" name="Google Shape;90;p16">
            <a:extLst>
              <a:ext uri="{FF2B5EF4-FFF2-40B4-BE49-F238E27FC236}">
                <a16:creationId xmlns:a16="http://schemas.microsoft.com/office/drawing/2014/main" id="{1B0BF33B-B9E1-4BFE-9EE2-9803EF6EE89B}"/>
              </a:ext>
            </a:extLst>
          </p:cNvPr>
          <p:cNvSpPr txBox="1"/>
          <p:nvPr/>
        </p:nvSpPr>
        <p:spPr>
          <a:xfrm>
            <a:off x="627449" y="433491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井上　哲志</a:t>
            </a:r>
          </a:p>
        </p:txBody>
      </p:sp>
    </p:spTree>
    <p:extLst>
      <p:ext uri="{BB962C8B-B14F-4D97-AF65-F5344CB8AC3E}">
        <p14:creationId xmlns:p14="http://schemas.microsoft.com/office/powerpoint/2010/main" val="1917031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944511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627450" y="3869149"/>
            <a:ext cx="7889100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塩釜商工会議所青年部</a:t>
            </a:r>
            <a:endParaRPr lang="en-US" altLang="ja-JP" sz="28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endParaRPr sz="28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会長</a:t>
            </a:r>
            <a:r>
              <a:rPr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土見</a:t>
            </a:r>
            <a:r>
              <a:rPr lang="en-US" altLang="ja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大介</a:t>
            </a:r>
            <a:endParaRPr sz="36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270584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627451" y="2148804"/>
            <a:ext cx="7893132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867865"/>
            <a:ext cx="9144000" cy="106702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塩釜商工会議所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58830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会頭　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桑原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茂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6453452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723878"/>
            <a:ext cx="91440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21514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9231673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627449" y="3869134"/>
            <a:ext cx="7889100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経済産業省 東北経済産業局長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endParaRPr sz="32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58830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lvl="0" algn="ctr"/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平井　淳生　様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7" name="Google Shape;90;p16">
            <a:extLst>
              <a:ext uri="{FF2B5EF4-FFF2-40B4-BE49-F238E27FC236}">
                <a16:creationId xmlns:a16="http://schemas.microsoft.com/office/drawing/2014/main" id="{C408F6DA-9AA0-4B1C-828C-E1DF39A6F04D}"/>
              </a:ext>
            </a:extLst>
          </p:cNvPr>
          <p:cNvSpPr txBox="1"/>
          <p:nvPr/>
        </p:nvSpPr>
        <p:spPr>
          <a:xfrm>
            <a:off x="6632785" y="2615534"/>
            <a:ext cx="1494371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5400" b="1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9871526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723878"/>
            <a:ext cx="91440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宮城県知事　村井 嘉浩 様　代理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21514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副知事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遠藤　信哉　様　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44729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723878"/>
            <a:ext cx="91440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塩竈市長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21514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佐藤　光樹　様　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8219370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723878"/>
            <a:ext cx="91440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21514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8908769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627449" y="3869134"/>
            <a:ext cx="7889100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経済産業省 東北経済産業局長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endParaRPr sz="32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58830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lvl="0" algn="ctr"/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平井　淳生　様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7" name="Google Shape;90;p16">
            <a:extLst>
              <a:ext uri="{FF2B5EF4-FFF2-40B4-BE49-F238E27FC236}">
                <a16:creationId xmlns:a16="http://schemas.microsoft.com/office/drawing/2014/main" id="{C408F6DA-9AA0-4B1C-828C-E1DF39A6F04D}"/>
              </a:ext>
            </a:extLst>
          </p:cNvPr>
          <p:cNvSpPr txBox="1"/>
          <p:nvPr/>
        </p:nvSpPr>
        <p:spPr>
          <a:xfrm>
            <a:off x="6632785" y="2615534"/>
            <a:ext cx="1494371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5400" b="1" dirty="0">
              <a:latin typeface="PT Serif"/>
              <a:ea typeface="PT Serif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122623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147814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en-US" altLang="ja-JP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YEG</a:t>
            </a:r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宣言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私は</a:t>
            </a:r>
            <a:r>
              <a:rPr lang="en-US" altLang="ja-JP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YEG</a:t>
            </a: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として、夢に挑む。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私たちは</a:t>
            </a:r>
            <a:r>
              <a:rPr lang="en-US" altLang="ja-JP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YEG</a:t>
            </a: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として、地域を愛し、日本（にっぽん）を愛する。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すべての</a:t>
            </a:r>
            <a:r>
              <a:rPr lang="en-US" altLang="ja-JP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YEG</a:t>
            </a: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は、連帯の証となる。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497954704"/>
      </p:ext>
    </p:extLst>
  </p:cSld>
  <p:clrMapOvr>
    <a:masterClrMapping/>
  </p:clrMapOvr>
  <p:transition>
    <p:fade thruBlk="1"/>
  </p:transition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723878"/>
            <a:ext cx="91440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宮城県知事　村井 嘉浩 様　代理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21514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副知事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遠藤　信哉　様　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672710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16768" y="3579862"/>
            <a:ext cx="9144000" cy="99314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塩竈市長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227934"/>
            <a:ext cx="9160768" cy="91556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佐藤　光樹　様　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365338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91353" y="3579862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宮城</a:t>
            </a:r>
            <a:r>
              <a:rPr lang="zh-TW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県商工会議所連合会</a:t>
            </a:r>
            <a:endParaRPr lang="en-US" altLang="zh-TW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会長　鎌田 宏 様　代理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常任幹事　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今野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薫　様</a:t>
            </a:r>
          </a:p>
        </p:txBody>
      </p:sp>
    </p:spTree>
    <p:extLst>
      <p:ext uri="{BB962C8B-B14F-4D97-AF65-F5344CB8AC3E}">
        <p14:creationId xmlns:p14="http://schemas.microsoft.com/office/powerpoint/2010/main" val="35762311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衆議院議員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伊藤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信太郎　様</a:t>
            </a:r>
          </a:p>
        </p:txBody>
      </p:sp>
    </p:spTree>
    <p:extLst>
      <p:ext uri="{BB962C8B-B14F-4D97-AF65-F5344CB8AC3E}">
        <p14:creationId xmlns:p14="http://schemas.microsoft.com/office/powerpoint/2010/main" val="2606062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衆議院議員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岡本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あき子　様</a:t>
            </a:r>
          </a:p>
        </p:txBody>
      </p:sp>
    </p:spTree>
    <p:extLst>
      <p:ext uri="{BB962C8B-B14F-4D97-AF65-F5344CB8AC3E}">
        <p14:creationId xmlns:p14="http://schemas.microsoft.com/office/powerpoint/2010/main" val="1985579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参議院議員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櫻井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充　様</a:t>
            </a:r>
          </a:p>
        </p:txBody>
      </p:sp>
    </p:spTree>
    <p:extLst>
      <p:ext uri="{BB962C8B-B14F-4D97-AF65-F5344CB8AC3E}">
        <p14:creationId xmlns:p14="http://schemas.microsoft.com/office/powerpoint/2010/main" val="35786050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参議院議員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石垣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のりこ　様</a:t>
            </a:r>
          </a:p>
        </p:txBody>
      </p:sp>
    </p:spTree>
    <p:extLst>
      <p:ext uri="{BB962C8B-B14F-4D97-AF65-F5344CB8AC3E}">
        <p14:creationId xmlns:p14="http://schemas.microsoft.com/office/powerpoint/2010/main" val="6335850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衆議院議員　秋葉 賢也 様　代理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秘書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　西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憲太郎　様</a:t>
            </a:r>
          </a:p>
        </p:txBody>
      </p:sp>
    </p:spTree>
    <p:extLst>
      <p:ext uri="{BB962C8B-B14F-4D97-AF65-F5344CB8AC3E}">
        <p14:creationId xmlns:p14="http://schemas.microsoft.com/office/powerpoint/2010/main" val="36702991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衆議院議員　西村 明宏 様　代理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秘書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　大島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裕之　様</a:t>
            </a:r>
          </a:p>
        </p:txBody>
      </p:sp>
    </p:spTree>
    <p:extLst>
      <p:ext uri="{BB962C8B-B14F-4D97-AF65-F5344CB8AC3E}">
        <p14:creationId xmlns:p14="http://schemas.microsoft.com/office/powerpoint/2010/main" val="460279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衆議院議員　小野寺 五典 様　代理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秘書　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齋藤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不可史　様</a:t>
            </a:r>
          </a:p>
        </p:txBody>
      </p:sp>
    </p:spTree>
    <p:extLst>
      <p:ext uri="{BB962C8B-B14F-4D97-AF65-F5344CB8AC3E}">
        <p14:creationId xmlns:p14="http://schemas.microsoft.com/office/powerpoint/2010/main" val="1432768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147814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令和３年度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東北ブロック商工会議所青年部連合会スローガン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「今こそ魅せろ東北</a:t>
            </a:r>
            <a:r>
              <a:rPr lang="en-US" altLang="ja-JP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YEG</a:t>
            </a: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魂！～逆境からの復活元年～」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381087480"/>
      </p:ext>
    </p:extLst>
  </p:cSld>
  <p:clrMapOvr>
    <a:masterClrMapping/>
  </p:clrMapOvr>
  <p:transition>
    <p:fade thruBlk="1"/>
  </p:transition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参議院議員　和田 政宗 様　代理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秘書　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真田　遼海　様</a:t>
            </a:r>
          </a:p>
        </p:txBody>
      </p:sp>
    </p:spTree>
    <p:extLst>
      <p:ext uri="{BB962C8B-B14F-4D97-AF65-F5344CB8AC3E}">
        <p14:creationId xmlns:p14="http://schemas.microsoft.com/office/powerpoint/2010/main" val="3371293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宮城県議会議員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天下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みゆき　様</a:t>
            </a:r>
          </a:p>
        </p:txBody>
      </p:sp>
    </p:spTree>
    <p:extLst>
      <p:ext uri="{BB962C8B-B14F-4D97-AF65-F5344CB8AC3E}">
        <p14:creationId xmlns:p14="http://schemas.microsoft.com/office/powerpoint/2010/main" val="7797928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宮城県議会議員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柏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佑賢　様</a:t>
            </a:r>
          </a:p>
        </p:txBody>
      </p:sp>
    </p:spTree>
    <p:extLst>
      <p:ext uri="{BB962C8B-B14F-4D97-AF65-F5344CB8AC3E}">
        <p14:creationId xmlns:p14="http://schemas.microsoft.com/office/powerpoint/2010/main" val="1307008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塩竈市議会議員の皆様</a:t>
            </a:r>
          </a:p>
        </p:txBody>
      </p:sp>
    </p:spTree>
    <p:extLst>
      <p:ext uri="{BB962C8B-B14F-4D97-AF65-F5344CB8AC3E}">
        <p14:creationId xmlns:p14="http://schemas.microsoft.com/office/powerpoint/2010/main" val="8499071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723878"/>
            <a:ext cx="91440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21514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948796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1905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23592" y="3738849"/>
            <a:ext cx="9096816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商工会議所青年部</a:t>
            </a:r>
            <a:endParaRPr lang="zh-TW" altLang="en-US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sz="2000" b="1" dirty="0">
              <a:ln w="12700">
                <a:solidFill>
                  <a:schemeClr val="tx1"/>
                </a:solidFill>
              </a:ln>
              <a:solidFill>
                <a:schemeClr val="bg1"/>
              </a:solidFill>
              <a:latin typeface="MS Gothic" panose="020B0609070205080204" pitchFamily="49" charset="-128"/>
              <a:ea typeface="MS Gothic" panose="020B0609070205080204" pitchFamily="49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37311" y="4155926"/>
            <a:ext cx="9083097" cy="1065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en-US" altLang="ja-JP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OB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・</a:t>
            </a:r>
            <a:r>
              <a:rPr lang="en-US" altLang="ja-JP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OG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alibri Light" panose="020F0302020204030204" pitchFamily="34" charset="0"/>
                <a:sym typeface="PT Serif"/>
              </a:rPr>
              <a:t>の皆様</a:t>
            </a:r>
          </a:p>
        </p:txBody>
      </p:sp>
    </p:spTree>
    <p:extLst>
      <p:ext uri="{BB962C8B-B14F-4D97-AF65-F5344CB8AC3E}">
        <p14:creationId xmlns:p14="http://schemas.microsoft.com/office/powerpoint/2010/main" val="35411727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723878"/>
            <a:ext cx="91440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21514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901413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9736" y="4358830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会長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冨山 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強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0" y="3785801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 altLang="ja-JP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東北ブロック</a:t>
            </a: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商工会議所青年部連合会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8988533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0" y="4358830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会長　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吉川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正明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0" y="3782170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日本商工会議所青年部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976446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90;p16">
            <a:extLst>
              <a:ext uri="{FF2B5EF4-FFF2-40B4-BE49-F238E27FC236}">
                <a16:creationId xmlns:a16="http://schemas.microsoft.com/office/drawing/2014/main" id="{4D98DB6F-CEC6-46CC-BE1E-8883B3718D5A}"/>
              </a:ext>
            </a:extLst>
          </p:cNvPr>
          <p:cNvSpPr txBox="1"/>
          <p:nvPr/>
        </p:nvSpPr>
        <p:spPr>
          <a:xfrm>
            <a:off x="627449" y="433491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井上　哲志</a:t>
            </a:r>
          </a:p>
        </p:txBody>
      </p:sp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C35C5DB2-5115-45A6-8150-A4B7E2557CF9}"/>
              </a:ext>
            </a:extLst>
          </p:cNvPr>
          <p:cNvSpPr txBox="1"/>
          <p:nvPr/>
        </p:nvSpPr>
        <p:spPr>
          <a:xfrm>
            <a:off x="627449" y="3651870"/>
            <a:ext cx="7889100" cy="5950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日本商工会議所　三村 明夫 会頭代理</a:t>
            </a:r>
            <a:endParaRPr lang="en-US" altLang="ja-JP" sz="28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  <a:p>
            <a:pPr algn="ctr"/>
            <a:r>
              <a:rPr lang="ja-JP" altLang="en-US" sz="28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中小企業振興部　課長補佐</a:t>
            </a:r>
            <a:endParaRPr lang="en-US" altLang="ja-JP" sz="28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4210312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467543" y="3147814"/>
            <a:ext cx="8228781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令和３年度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日本商工会議所青年部スローガン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「</a:t>
            </a:r>
            <a:r>
              <a:rPr lang="en-US" altLang="ja-JP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FOR</a:t>
            </a: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</a:t>
            </a:r>
            <a:r>
              <a:rPr lang="en-US" altLang="ja-JP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ALL</a:t>
            </a: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</a:t>
            </a:r>
            <a:r>
              <a:rPr lang="en-US" altLang="ja-JP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YEG</a:t>
            </a:r>
            <a:r>
              <a:rPr lang="ja-JP" altLang="en-US" sz="20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～成長への貢献、地域と共に、ワクワクする未来を～」</a:t>
            </a:r>
            <a:endParaRPr lang="en-US" altLang="ja-JP" sz="20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251464206"/>
      </p:ext>
    </p:extLst>
  </p:cSld>
  <p:clrMapOvr>
    <a:masterClrMapping/>
  </p:clrMapOvr>
  <p:transition>
    <p:fade thruBlk="1"/>
  </p:transition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会頭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桑原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茂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69646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塩釜商工会議所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6064931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67079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筆頭副会長　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西村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昭宏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95886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日本商工会議所青年部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1201396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東地区担当副会長　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神林</a:t>
            </a:r>
            <a:r>
              <a:rPr lang="en-US" altLang="ja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拓馬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95886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日本商工会議所青年部</a:t>
            </a:r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456278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直前会長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上嶋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竜一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54178"/>
            <a:ext cx="7889100" cy="6237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東北ブロック商工会議所青年部連合会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1595212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相談役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高久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臣平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54178"/>
            <a:ext cx="7889100" cy="6237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東北ブロック商工会議所青年部連合会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1533937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3633017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監　事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鈴木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法学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54178"/>
            <a:ext cx="7889100" cy="6237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東北ブロック商工会議所青年部連合会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0722325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0" y="4358830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監　事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佐藤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渉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54178"/>
            <a:ext cx="7889100" cy="6237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東北ブロック商工会議所青年部連合会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4485021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3561233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本間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良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67894"/>
            <a:ext cx="7889100" cy="59139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宮城県商工会議所青年部連合会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0424402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土見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大介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54774"/>
            <a:ext cx="7889100" cy="551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塩釜商工会議所青年部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2342451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14686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大会会長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阿部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眞喜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147814"/>
            <a:ext cx="7889100" cy="159178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2800" b="1" spc="-30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日本商工会議所青年部</a:t>
            </a:r>
            <a:endParaRPr lang="en-US" altLang="ja-JP" sz="2800" b="1" spc="-30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spc="-300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第４０回 東北ブロック大会 宮城しおがま大会</a:t>
            </a:r>
            <a:endParaRPr lang="en-US" altLang="ja-JP" sz="2800" b="1" spc="-300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2882533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147814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開催地テーマ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「</a:t>
            </a:r>
            <a:r>
              <a:rPr lang="en-US" altLang="ja-JP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Gift</a:t>
            </a:r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～海から生み出せ！東北の兆し！～」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76718729"/>
      </p:ext>
    </p:extLst>
  </p:cSld>
  <p:clrMapOvr>
    <a:masterClrMapping/>
  </p:clrMapOvr>
  <p:transition>
    <p:fade thruBlk="1"/>
  </p:transition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北村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彰浩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北海道ブロック商工会議所青年部連合会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0255161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北海道ブロック商工会議所青年部連合会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91829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藤原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寛文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関東ブロック商工会議所青年部連合会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2904406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関東ブロック商工会議所青年部連合会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8565150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佐藤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寿彦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北陸信越ブロック商工会議所青年部連合会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6054057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北陸信越ブロック商工会議所青年部連合会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2436202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寺田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昌史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東海ブロック商工会議所青年部連合会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187491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東海ブロック商工会議所青年部連合会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1858343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小寺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建樹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近畿ブロック商工会議所青年部連合会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686365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近畿ブロック商工会議所青年部連合会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8499215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EA85D24A-F3F8-40B6-8041-D31AAB4B3036}"/>
              </a:ext>
            </a:extLst>
          </p:cNvPr>
          <p:cNvSpPr/>
          <p:nvPr/>
        </p:nvSpPr>
        <p:spPr>
          <a:xfrm>
            <a:off x="0" y="-172040"/>
            <a:ext cx="9144000" cy="5143500"/>
          </a:xfrm>
          <a:prstGeom prst="rect">
            <a:avLst/>
          </a:prstGeom>
          <a:solidFill>
            <a:srgbClr val="00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 w="9525">
                <a:solidFill>
                  <a:schemeClr val="tx1"/>
                </a:solidFill>
              </a:ln>
            </a:endParaRPr>
          </a:p>
        </p:txBody>
      </p:sp>
      <p:sp>
        <p:nvSpPr>
          <p:cNvPr id="3" name="Google Shape;89;p16">
            <a:extLst>
              <a:ext uri="{FF2B5EF4-FFF2-40B4-BE49-F238E27FC236}">
                <a16:creationId xmlns:a16="http://schemas.microsoft.com/office/drawing/2014/main" id="{0DC8753E-4D37-4705-BD83-2631CD9594EB}"/>
              </a:ext>
            </a:extLst>
          </p:cNvPr>
          <p:cNvSpPr txBox="1"/>
          <p:nvPr/>
        </p:nvSpPr>
        <p:spPr>
          <a:xfrm>
            <a:off x="0" y="3867894"/>
            <a:ext cx="9144000" cy="457200"/>
          </a:xfrm>
          <a:prstGeom prst="rect">
            <a:avLst/>
          </a:prstGeom>
          <a:noFill/>
          <a:ln w="9525"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宮城県商工会議所青年部連合会</a:t>
            </a:r>
            <a:r>
              <a:rPr lang="ja-JP" altLang="en-US" sz="2800" b="1" dirty="0">
                <a:ln w="9525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</a:t>
            </a:r>
            <a:endParaRPr sz="2800" b="1" dirty="0">
              <a:ln w="9525">
                <a:solidFill>
                  <a:schemeClr val="tx1"/>
                </a:solidFill>
              </a:ln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4" name="Google Shape;90;p16">
            <a:extLst>
              <a:ext uri="{FF2B5EF4-FFF2-40B4-BE49-F238E27FC236}">
                <a16:creationId xmlns:a16="http://schemas.microsoft.com/office/drawing/2014/main" id="{E5C5155A-E99B-498D-9A6B-C155F5734253}"/>
              </a:ext>
            </a:extLst>
          </p:cNvPr>
          <p:cNvSpPr txBox="1"/>
          <p:nvPr/>
        </p:nvSpPr>
        <p:spPr>
          <a:xfrm>
            <a:off x="0" y="4322092"/>
            <a:ext cx="9144000" cy="733200"/>
          </a:xfrm>
          <a:prstGeom prst="rect">
            <a:avLst/>
          </a:prstGeom>
          <a:noFill/>
          <a:ln w="9525"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spc="600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会長　</a:t>
            </a:r>
            <a:r>
              <a:rPr lang="ja-JP" altLang="en-US" sz="3600" b="1" spc="600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本間  良</a:t>
            </a:r>
            <a:endParaRPr sz="3600" b="1" spc="600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107689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乘藤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昭範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中国ブロック商工会議所青年部連合会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502516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中国ブロック商工会議所青年部連合会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3500925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稲見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政隆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四国ブロック商工会議所青年部連合会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810196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四国ブロック商工会議所青年部連合会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2411964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廣畑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賢一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九州ブロック商工会議所青年部連合会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655538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九州ブロック商工会議所青年部連合会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4618924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57CF560F-3FC1-4189-8D7E-703139A6C07B}"/>
              </a:ext>
            </a:extLst>
          </p:cNvPr>
          <p:cNvSpPr txBox="1"/>
          <p:nvPr/>
        </p:nvSpPr>
        <p:spPr>
          <a:xfrm>
            <a:off x="0" y="3723878"/>
            <a:ext cx="91440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endParaRPr lang="en-US" altLang="ja-JP" sz="28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  <p:sp>
        <p:nvSpPr>
          <p:cNvPr id="13" name="Google Shape;90;p16">
            <a:extLst>
              <a:ext uri="{FF2B5EF4-FFF2-40B4-BE49-F238E27FC236}">
                <a16:creationId xmlns:a16="http://schemas.microsoft.com/office/drawing/2014/main" id="{C297D191-2955-4604-A5E1-EAFF2389653E}"/>
              </a:ext>
            </a:extLst>
          </p:cNvPr>
          <p:cNvSpPr txBox="1"/>
          <p:nvPr/>
        </p:nvSpPr>
        <p:spPr>
          <a:xfrm>
            <a:off x="0" y="4321514"/>
            <a:ext cx="91440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3600" b="1" dirty="0">
                <a:ln w="9525">
                  <a:solidFill>
                    <a:schemeClr val="tx1"/>
                  </a:solidFill>
                </a:ln>
                <a:solidFill>
                  <a:schemeClr val="bg1"/>
                </a:solidFill>
                <a:latin typeface="MS PGothic" panose="020B0600070205080204" pitchFamily="34" charset="-128"/>
                <a:ea typeface="MS PGothic" panose="020B0600070205080204" pitchFamily="34" charset="-128"/>
                <a:cs typeface="PT Serif"/>
                <a:sym typeface="PT Serif"/>
              </a:rPr>
              <a:t>　　　</a:t>
            </a:r>
            <a:endParaRPr sz="3600" b="1" dirty="0">
              <a:ln w="9525">
                <a:solidFill>
                  <a:schemeClr val="tx1"/>
                </a:solidFill>
              </a:ln>
              <a:solidFill>
                <a:schemeClr val="bg1"/>
              </a:solidFill>
              <a:latin typeface="MS PGothic" panose="020B0600070205080204" pitchFamily="34" charset="-128"/>
              <a:ea typeface="MS PGothic" panose="020B0600070205080204" pitchFamily="34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05020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八木橋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旬一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青森県商工会議所青年部連合会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380996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丸山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桂多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青森商工会議所青年部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739517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7332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青森商工会議所青年部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081551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147814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綱領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商工会議所青年部は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195292448"/>
      </p:ext>
    </p:extLst>
  </p:cSld>
  <p:clrMapOvr>
    <a:masterClrMapping/>
  </p:clrMapOvr>
  <p:transition>
    <p:fade thruBlk="1"/>
  </p:transition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Courier New" panose="02070309020205020404" pitchFamily="49" charset="0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奈良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第司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Courier New" panose="02070309020205020404" pitchFamily="49" charset="0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926186"/>
            <a:ext cx="7889100" cy="46398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弘前商工会議所青年部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Courier New" panose="02070309020205020404" pitchFamily="49" charset="0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6370319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Courier New" panose="02070309020205020404" pitchFamily="49" charset="0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Courier New" panose="02070309020205020404" pitchFamily="49" charset="0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926186"/>
            <a:ext cx="7889100" cy="46398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Courier New" panose="02070309020205020404" pitchFamily="49" charset="0"/>
                <a:sym typeface="PT Serif"/>
              </a:rPr>
              <a:t>弘前商工会議所青年部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Courier New" panose="02070309020205020404" pitchFamily="49" charset="0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7038623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中村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知行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695135"/>
            <a:ext cx="7889100" cy="91177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八戸商工会議所青年部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5875205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695135"/>
            <a:ext cx="7889100" cy="91177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八戸商工会議所青年部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811773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佐々木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紀仁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68202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十和田商工会議所青年部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912776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782170"/>
            <a:ext cx="7889100" cy="68202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十和田商工会議所青年部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2564375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佐川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武士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4633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黒石商工会議所青年部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391102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46330"/>
            <a:ext cx="7889100" cy="57119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黒石商工会議所青年部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2730544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今井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英喜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92965"/>
            <a:ext cx="7889100" cy="46398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五所川原商工会議所青年部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1579682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92965"/>
            <a:ext cx="7889100" cy="46398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五所川原商工会議所青年部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2143662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88;p16">
            <a:extLst>
              <a:ext uri="{FF2B5EF4-FFF2-40B4-BE49-F238E27FC236}">
                <a16:creationId xmlns:a16="http://schemas.microsoft.com/office/drawing/2014/main" id="{55F18B2E-3A47-4660-BA8E-FAB0B209FCD2}"/>
              </a:ext>
            </a:extLst>
          </p:cNvPr>
          <p:cNvSpPr txBox="1"/>
          <p:nvPr/>
        </p:nvSpPr>
        <p:spPr>
          <a:xfrm>
            <a:off x="627452" y="3147814"/>
            <a:ext cx="7889096" cy="18722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ja-JP" altLang="en-US" sz="32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綱領</a:t>
            </a:r>
            <a:endParaRPr lang="en-US" altLang="ja" sz="32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地域社会の健全な発展を図る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  <a:p>
            <a:pPr algn="ctr"/>
            <a:r>
              <a:rPr lang="ja-JP" altLang="en-US" sz="24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商工会議所活動の一翼を担い</a:t>
            </a:r>
            <a:endParaRPr lang="en-US" altLang="ja-JP" sz="24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3089524492"/>
      </p:ext>
    </p:extLst>
  </p:cSld>
  <p:clrMapOvr>
    <a:masterClrMapping/>
  </p:clrMapOvr>
  <p:transition>
    <p:fade thruBlk="1"/>
  </p:transition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3633017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齋藤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晃史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97963"/>
            <a:ext cx="7889100" cy="46086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むつ商工会議所青年部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2882584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3633017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2" name="Google Shape;89;p16">
            <a:extLst>
              <a:ext uri="{FF2B5EF4-FFF2-40B4-BE49-F238E27FC236}">
                <a16:creationId xmlns:a16="http://schemas.microsoft.com/office/drawing/2014/main" id="{4215CBD3-7998-43CF-B4CB-79D888DBC956}"/>
              </a:ext>
            </a:extLst>
          </p:cNvPr>
          <p:cNvSpPr txBox="1"/>
          <p:nvPr/>
        </p:nvSpPr>
        <p:spPr>
          <a:xfrm>
            <a:off x="627450" y="3897963"/>
            <a:ext cx="7889100" cy="46086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むつ商工会議所青年部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091397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佐藤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幸淑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F9017222-3974-4CE3-83EF-90D99D651E79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岩手県商工会議所青年部連合会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425969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鈴木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清士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67E0B072-75E5-4C5F-8187-69CD5779E924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盛岡商工会議所青年部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9111529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912945F1-9D40-4C6C-8CDF-16B12A807FD8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盛岡商工会議所青年部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412246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7407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菊池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直樹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59B2FA24-5778-4CA6-AD37-ACBE53E0F76C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釜石商工会議所青年部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8117760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89;p16">
            <a:extLst>
              <a:ext uri="{FF2B5EF4-FFF2-40B4-BE49-F238E27FC236}">
                <a16:creationId xmlns:a16="http://schemas.microsoft.com/office/drawing/2014/main" id="{CB65576A-8605-43AC-AE82-59A1D08F8A16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釜石商工会議所青年部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4214679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5" name="Google Shape;90;p16">
            <a:extLst>
              <a:ext uri="{FF2B5EF4-FFF2-40B4-BE49-F238E27FC236}">
                <a16:creationId xmlns:a16="http://schemas.microsoft.com/office/drawing/2014/main" id="{5363463A-B816-48C4-91F0-9F1C48591CF2}"/>
              </a:ext>
            </a:extLst>
          </p:cNvPr>
          <p:cNvSpPr txBox="1"/>
          <p:nvPr/>
        </p:nvSpPr>
        <p:spPr>
          <a:xfrm>
            <a:off x="627450" y="437407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　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及川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秀樹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6" name="Google Shape;89;p16">
            <a:extLst>
              <a:ext uri="{FF2B5EF4-FFF2-40B4-BE49-F238E27FC236}">
                <a16:creationId xmlns:a16="http://schemas.microsoft.com/office/drawing/2014/main" id="{8799A925-E490-4AE8-9F6D-DFF726873565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一関商工会議所青年部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27144017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400" b="1" dirty="0">
              <a:latin typeface="PT Serif"/>
              <a:ea typeface="PT Serif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6" name="Google Shape;89;p16">
            <a:extLst>
              <a:ext uri="{FF2B5EF4-FFF2-40B4-BE49-F238E27FC236}">
                <a16:creationId xmlns:a16="http://schemas.microsoft.com/office/drawing/2014/main" id="{EFE99542-AE4C-4EED-B890-B986F1438C89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一関商工会議所青年部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123545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88;p16">
            <a:extLst>
              <a:ext uri="{FF2B5EF4-FFF2-40B4-BE49-F238E27FC236}">
                <a16:creationId xmlns:a16="http://schemas.microsoft.com/office/drawing/2014/main" id="{F30B3D30-6A36-4021-A37A-CDC395078683}"/>
              </a:ext>
            </a:extLst>
          </p:cNvPr>
          <p:cNvSpPr txBox="1"/>
          <p:nvPr/>
        </p:nvSpPr>
        <p:spPr>
          <a:xfrm>
            <a:off x="718599" y="2153426"/>
            <a:ext cx="7842325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10" name="Google Shape;90;p16">
            <a:extLst>
              <a:ext uri="{FF2B5EF4-FFF2-40B4-BE49-F238E27FC236}">
                <a16:creationId xmlns:a16="http://schemas.microsoft.com/office/drawing/2014/main" id="{C3CE3041-9410-4F21-92D6-21C728723ACC}"/>
              </a:ext>
            </a:extLst>
          </p:cNvPr>
          <p:cNvSpPr txBox="1"/>
          <p:nvPr/>
        </p:nvSpPr>
        <p:spPr>
          <a:xfrm>
            <a:off x="627450" y="4358830"/>
            <a:ext cx="7889100" cy="73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会　長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　上野</a:t>
            </a:r>
            <a:r>
              <a:rPr lang="en-US" altLang="ja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 </a:t>
            </a:r>
            <a:r>
              <a:rPr lang="ja-JP" altLang="en-US" sz="36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文裕</a:t>
            </a:r>
            <a:endParaRPr sz="36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  <p:sp>
        <p:nvSpPr>
          <p:cNvPr id="6" name="Google Shape;89;p16">
            <a:extLst>
              <a:ext uri="{FF2B5EF4-FFF2-40B4-BE49-F238E27FC236}">
                <a16:creationId xmlns:a16="http://schemas.microsoft.com/office/drawing/2014/main" id="{D4773272-9E31-47B5-B808-CA341458A6C4}"/>
              </a:ext>
            </a:extLst>
          </p:cNvPr>
          <p:cNvSpPr txBox="1"/>
          <p:nvPr/>
        </p:nvSpPr>
        <p:spPr>
          <a:xfrm>
            <a:off x="627450" y="3838938"/>
            <a:ext cx="7889100" cy="60800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800" b="1" dirty="0">
                <a:ln>
                  <a:solidFill>
                    <a:sysClr val="windowText" lastClr="000000"/>
                  </a:solidFill>
                </a:ln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PT Serif"/>
                <a:sym typeface="PT Serif"/>
              </a:rPr>
              <a:t>宮古商工会議所青年部</a:t>
            </a:r>
            <a:endParaRPr lang="en-US" altLang="ja-JP" sz="2800" b="1" dirty="0">
              <a:ln>
                <a:solidFill>
                  <a:sysClr val="windowText" lastClr="000000"/>
                </a:solidFill>
              </a:ln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PT Serif"/>
              <a:sym typeface="PT Serif"/>
            </a:endParaRPr>
          </a:p>
        </p:txBody>
      </p:sp>
    </p:spTree>
    <p:extLst>
      <p:ext uri="{BB962C8B-B14F-4D97-AF65-F5344CB8AC3E}">
        <p14:creationId xmlns:p14="http://schemas.microsoft.com/office/powerpoint/2010/main" val="1880761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4807</TotalTime>
  <Words>2835</Words>
  <Application>Microsoft Office PowerPoint</Application>
  <PresentationFormat>画面に合わせる (16:9)</PresentationFormat>
  <Paragraphs>535</Paragraphs>
  <Slides>194</Slides>
  <Notes>194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194</vt:i4>
      </vt:variant>
    </vt:vector>
  </HeadingPairs>
  <TitlesOfParts>
    <vt:vector size="202" baseType="lpstr">
      <vt:lpstr>ＭＳ Ｐゴシック</vt:lpstr>
      <vt:lpstr>ＭＳ Ｐゴシック</vt:lpstr>
      <vt:lpstr>MS Gothic</vt:lpstr>
      <vt:lpstr>游ゴシック</vt:lpstr>
      <vt:lpstr>游ゴシック Light</vt:lpstr>
      <vt:lpstr>Arial</vt:lpstr>
      <vt:lpstr>PT Serif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佐藤弘樹</dc:creator>
  <cp:lastModifiedBy>宮本 柾史</cp:lastModifiedBy>
  <cp:revision>233</cp:revision>
  <cp:lastPrinted>2020-07-01T08:07:40Z</cp:lastPrinted>
  <dcterms:modified xsi:type="dcterms:W3CDTF">2021-10-07T11:32:51Z</dcterms:modified>
</cp:coreProperties>
</file>